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67B2"/>
    <a:srgbClr val="000000"/>
    <a:srgbClr val="43FF47"/>
    <a:srgbClr val="60E856"/>
    <a:srgbClr val="383838"/>
    <a:srgbClr val="414141"/>
    <a:srgbClr val="1F1F1F"/>
    <a:srgbClr val="181818"/>
    <a:srgbClr val="54545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97" autoAdjust="0"/>
  </p:normalViewPr>
  <p:slideViewPr>
    <p:cSldViewPr snapToGrid="0">
      <p:cViewPr varScale="1">
        <p:scale>
          <a:sx n="79" d="100"/>
          <a:sy n="79"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r-Latn-R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83B3A-9E25-4B37-BE26-04E9831362E3}" type="datetimeFigureOut">
              <a:rPr lang="sr-Latn-RS" smtClean="0"/>
              <a:t>19.12.2023.</a:t>
            </a:fld>
            <a:endParaRPr lang="sr-Latn-R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r-Latn-R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r-Latn-R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36D50-9A2F-409E-9C5E-56EE02381211}" type="slidenum">
              <a:rPr lang="sr-Latn-RS" smtClean="0"/>
              <a:t>‹#›</a:t>
            </a:fld>
            <a:endParaRPr lang="sr-Latn-RS"/>
          </a:p>
        </p:txBody>
      </p:sp>
    </p:spTree>
    <p:extLst>
      <p:ext uri="{BB962C8B-B14F-4D97-AF65-F5344CB8AC3E}">
        <p14:creationId xmlns:p14="http://schemas.microsoft.com/office/powerpoint/2010/main" val="3635514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Hello everyone </a:t>
            </a:r>
            <a:r>
              <a:rPr lang="en-US" sz="1800" kern="100" dirty="0">
                <a:effectLst/>
                <a:latin typeface="Segoe UI Emoji" panose="020B0502040204020203" pitchFamily="34" charset="0"/>
                <a:ea typeface="Calibri" panose="020F0502020204030204" pitchFamily="34" charset="0"/>
                <a:cs typeface="Times New Roman" panose="02020603050405020304" pitchFamily="18" charset="0"/>
                <a:sym typeface="Segoe UI Emoji" panose="020B0502040204020203" pitchFamily="34" charset="0"/>
              </a:rPr>
              <a: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 am Mihajlo and today I will be talking about extremely important concept in software development – version control.</a:t>
            </a:r>
            <a:endParaRPr lang="sr-Latn-R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8336D50-9A2F-409E-9C5E-56EE02381211}" type="slidenum">
              <a:rPr lang="sr-Latn-RS" smtClean="0"/>
              <a:t>1</a:t>
            </a:fld>
            <a:endParaRPr lang="sr-Latn-RS"/>
          </a:p>
        </p:txBody>
      </p:sp>
    </p:spTree>
    <p:extLst>
      <p:ext uri="{BB962C8B-B14F-4D97-AF65-F5344CB8AC3E}">
        <p14:creationId xmlns:p14="http://schemas.microsoft.com/office/powerpoint/2010/main" val="7008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But before we begin, I would like to quickly go over the main points of my presentation. </a:t>
            </a:r>
            <a:endParaRPr lang="sr-Latn-R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Firstly, we’ll talk about what version control is, why is it important and what problems it solves. </a:t>
            </a:r>
            <a:endParaRPr lang="sr-Latn-R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Then we will see how we can achieve version control using a program called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“Git”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finally we’ll see what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Github</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well as why it is useful in our profession. </a:t>
            </a:r>
            <a:endParaRPr lang="sr-Latn-R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 with no further ado let’s begin.</a:t>
            </a:r>
            <a:endParaRPr lang="sr-Latn-R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8336D50-9A2F-409E-9C5E-56EE02381211}" type="slidenum">
              <a:rPr lang="sr-Latn-RS" smtClean="0"/>
              <a:t>2</a:t>
            </a:fld>
            <a:endParaRPr lang="sr-Latn-RS"/>
          </a:p>
        </p:txBody>
      </p:sp>
    </p:spTree>
    <p:extLst>
      <p:ext uri="{BB962C8B-B14F-4D97-AF65-F5344CB8AC3E}">
        <p14:creationId xmlns:p14="http://schemas.microsoft.com/office/powerpoint/2010/main" val="353130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That’s where version control come in action. </a:t>
            </a:r>
            <a:endParaRPr lang="sr-Latn-R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Version or source control is a system that records changes to a file or set of files over time so that you can recall specific versions later. </a:t>
            </a:r>
            <a:endParaRPr lang="sr-Latn-R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With version control in place, you can make any changes to your project and if it doesn’t work out,</a:t>
            </a:r>
            <a:endParaRPr lang="sr-Latn-R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just simply roll back to when everything was perfect. </a:t>
            </a:r>
            <a:endParaRPr lang="sr-Latn-R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Alternatively, you could go thru your changes and see when the problem was introduced into the code. </a:t>
            </a:r>
            <a:endParaRPr lang="sr-Latn-R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But now you may be wondering how to integrate source control into your project, which leads me to the next part of this presentation.</a:t>
            </a:r>
            <a:endParaRPr lang="sr-Latn-R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8336D50-9A2F-409E-9C5E-56EE02381211}" type="slidenum">
              <a:rPr lang="sr-Latn-RS" smtClean="0"/>
              <a:t>3</a:t>
            </a:fld>
            <a:endParaRPr lang="sr-Latn-RS"/>
          </a:p>
        </p:txBody>
      </p:sp>
    </p:spTree>
    <p:extLst>
      <p:ext uri="{BB962C8B-B14F-4D97-AF65-F5344CB8AC3E}">
        <p14:creationId xmlns:p14="http://schemas.microsoft.com/office/powerpoint/2010/main" val="649441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Git is a program, installed on your machine that does all the hard work for you. </a:t>
            </a:r>
            <a:endParaRPr lang="sr-Latn-R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When properly configured, git will keep track of all your modification and when you are done, you can just commit it. </a:t>
            </a:r>
            <a:endParaRPr lang="sr-Latn-R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Committing means that git will take a snapshot, a picture of the current state of your files and add it to its internal database. </a:t>
            </a:r>
            <a:endParaRPr lang="sr-Latn-R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Once you have something in the database you can revisit it, track the changes thru time or just discard all the changes made after certain commit and affectively restore any previous state of your project. </a:t>
            </a:r>
            <a:endParaRPr lang="sr-Latn-R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Let’s go back to our hypothetical project. You have added version control to your project, and now it’s time to share your code with the rest of the team. </a:t>
            </a:r>
            <a:endParaRPr lang="sr-Latn-R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We need to somehow effectively share our code with everyone and also sync all changes, made by anyone into one final project. </a:t>
            </a:r>
            <a:endParaRPr lang="sr-Latn-R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How would we do that? That’s why we have </a:t>
            </a:r>
            <a:r>
              <a:rPr lang="en-US" sz="1800" dirty="0" err="1">
                <a:effectLst/>
                <a:latin typeface="Times New Roman" panose="02020603050405020304" pitchFamily="18" charset="0"/>
                <a:ea typeface="Calibri" panose="020F0502020204030204" pitchFamily="34" charset="0"/>
              </a:rPr>
              <a:t>Github</a:t>
            </a:r>
            <a:r>
              <a:rPr lang="en-US" sz="1800" dirty="0">
                <a:effectLst/>
                <a:latin typeface="Times New Roman" panose="02020603050405020304" pitchFamily="18" charset="0"/>
                <a:ea typeface="Calibri" panose="020F0502020204030204" pitchFamily="34" charset="0"/>
              </a:rPr>
              <a:t>.</a:t>
            </a:r>
            <a:endParaRPr lang="sr-Latn-RS" dirty="0"/>
          </a:p>
        </p:txBody>
      </p:sp>
      <p:sp>
        <p:nvSpPr>
          <p:cNvPr id="4" name="Slide Number Placeholder 3"/>
          <p:cNvSpPr>
            <a:spLocks noGrp="1"/>
          </p:cNvSpPr>
          <p:nvPr>
            <p:ph type="sldNum" sz="quarter" idx="5"/>
          </p:nvPr>
        </p:nvSpPr>
        <p:spPr/>
        <p:txBody>
          <a:bodyPr/>
          <a:lstStyle/>
          <a:p>
            <a:fld id="{C8336D50-9A2F-409E-9C5E-56EE02381211}" type="slidenum">
              <a:rPr lang="sr-Latn-RS" smtClean="0"/>
              <a:t>4</a:t>
            </a:fld>
            <a:endParaRPr lang="sr-Latn-RS"/>
          </a:p>
        </p:txBody>
      </p:sp>
    </p:spTree>
    <p:extLst>
      <p:ext uri="{BB962C8B-B14F-4D97-AF65-F5344CB8AC3E}">
        <p14:creationId xmlns:p14="http://schemas.microsoft.com/office/powerpoint/2010/main" val="4209312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Unlike Git, which is a program that runs locally, </a:t>
            </a:r>
            <a:r>
              <a:rPr lang="en-US" sz="1800" dirty="0" err="1">
                <a:effectLst/>
                <a:latin typeface="Times New Roman" panose="02020603050405020304" pitchFamily="18" charset="0"/>
                <a:ea typeface="Calibri" panose="020F0502020204030204" pitchFamily="34" charset="0"/>
              </a:rPr>
              <a:t>Github</a:t>
            </a:r>
            <a:r>
              <a:rPr lang="en-US" sz="1800" dirty="0">
                <a:effectLst/>
                <a:latin typeface="Times New Roman" panose="02020603050405020304" pitchFamily="18" charset="0"/>
                <a:ea typeface="Calibri" panose="020F0502020204030204" pitchFamily="34" charset="0"/>
              </a:rPr>
              <a:t> is a platform that allows developers to share code, work together and integrate seamlessly. </a:t>
            </a:r>
            <a:endParaRPr lang="sr-Latn-R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All you need to do is create free account and you can start using it. </a:t>
            </a:r>
            <a:endParaRPr lang="sr-Latn-RS" sz="1800" dirty="0">
              <a:effectLst/>
              <a:latin typeface="Times New Roman" panose="02020603050405020304" pitchFamily="18" charset="0"/>
              <a:ea typeface="Calibri" panose="020F0502020204030204" pitchFamily="34" charset="0"/>
            </a:endParaRPr>
          </a:p>
          <a:p>
            <a:r>
              <a:rPr lang="en-US" sz="1800" dirty="0" err="1">
                <a:effectLst/>
                <a:latin typeface="Times New Roman" panose="02020603050405020304" pitchFamily="18" charset="0"/>
                <a:ea typeface="Calibri" panose="020F0502020204030204" pitchFamily="34" charset="0"/>
              </a:rPr>
              <a:t>Github</a:t>
            </a:r>
            <a:r>
              <a:rPr lang="en-US" sz="1800" dirty="0">
                <a:effectLst/>
                <a:latin typeface="Times New Roman" panose="02020603050405020304" pitchFamily="18" charset="0"/>
                <a:ea typeface="Calibri" panose="020F0502020204030204" pitchFamily="34" charset="0"/>
              </a:rPr>
              <a:t> also makes all your code portable. </a:t>
            </a:r>
            <a:endParaRPr lang="sr-Latn-R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You don’t need to carry a flesh drive, or mail your code every time you need it, simply clone your repositories, make the necessary changes and push them back on </a:t>
            </a:r>
            <a:r>
              <a:rPr lang="en-US" sz="1800" dirty="0" err="1">
                <a:effectLst/>
                <a:latin typeface="Times New Roman" panose="02020603050405020304" pitchFamily="18" charset="0"/>
                <a:ea typeface="Calibri" panose="020F0502020204030204" pitchFamily="34" charset="0"/>
              </a:rPr>
              <a:t>Github</a:t>
            </a:r>
            <a:r>
              <a:rPr lang="en-US" sz="1800" dirty="0">
                <a:effectLst/>
                <a:latin typeface="Times New Roman" panose="02020603050405020304" pitchFamily="18" charset="0"/>
                <a:ea typeface="Calibri" panose="020F0502020204030204" pitchFamily="34" charset="0"/>
              </a:rPr>
              <a:t>. </a:t>
            </a:r>
            <a:endParaRPr lang="sr-Latn-R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Now you, or anyone else can simply pull changes and always have the most recent version of your project.</a:t>
            </a:r>
            <a:endParaRPr lang="sr-Latn-RS" dirty="0"/>
          </a:p>
        </p:txBody>
      </p:sp>
      <p:sp>
        <p:nvSpPr>
          <p:cNvPr id="4" name="Slide Number Placeholder 3"/>
          <p:cNvSpPr>
            <a:spLocks noGrp="1"/>
          </p:cNvSpPr>
          <p:nvPr>
            <p:ph type="sldNum" sz="quarter" idx="5"/>
          </p:nvPr>
        </p:nvSpPr>
        <p:spPr/>
        <p:txBody>
          <a:bodyPr/>
          <a:lstStyle/>
          <a:p>
            <a:fld id="{C8336D50-9A2F-409E-9C5E-56EE02381211}" type="slidenum">
              <a:rPr lang="sr-Latn-RS" smtClean="0"/>
              <a:t>5</a:t>
            </a:fld>
            <a:endParaRPr lang="sr-Latn-RS"/>
          </a:p>
        </p:txBody>
      </p:sp>
    </p:spTree>
    <p:extLst>
      <p:ext uri="{BB962C8B-B14F-4D97-AF65-F5344CB8AC3E}">
        <p14:creationId xmlns:p14="http://schemas.microsoft.com/office/powerpoint/2010/main" val="899448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conclusion, version control is a must have skill any software engineer should possess. </a:t>
            </a:r>
            <a:endParaRPr lang="sr-Latn-R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 didn’t have enough time today to go in depth and really explain all the details and really show you how to use tools I have talked about. I really recommend you find some courses online to learn version control. </a:t>
            </a:r>
            <a:endParaRPr lang="sr-Latn-R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8336D50-9A2F-409E-9C5E-56EE02381211}" type="slidenum">
              <a:rPr lang="sr-Latn-RS" smtClean="0"/>
              <a:t>6</a:t>
            </a:fld>
            <a:endParaRPr lang="sr-Latn-RS"/>
          </a:p>
        </p:txBody>
      </p:sp>
    </p:spTree>
    <p:extLst>
      <p:ext uri="{BB962C8B-B14F-4D97-AF65-F5344CB8AC3E}">
        <p14:creationId xmlns:p14="http://schemas.microsoft.com/office/powerpoint/2010/main" val="3257630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With this I would end my presentation. If you have any question or want to learn more feel free to ask now or contact me. Thank you for your attention. Goodbye </a:t>
            </a:r>
            <a:endParaRPr lang="sr-Latn-RS" dirty="0"/>
          </a:p>
        </p:txBody>
      </p:sp>
      <p:sp>
        <p:nvSpPr>
          <p:cNvPr id="4" name="Slide Number Placeholder 3"/>
          <p:cNvSpPr>
            <a:spLocks noGrp="1"/>
          </p:cNvSpPr>
          <p:nvPr>
            <p:ph type="sldNum" sz="quarter" idx="5"/>
          </p:nvPr>
        </p:nvSpPr>
        <p:spPr/>
        <p:txBody>
          <a:bodyPr/>
          <a:lstStyle/>
          <a:p>
            <a:fld id="{C8336D50-9A2F-409E-9C5E-56EE02381211}" type="slidenum">
              <a:rPr lang="sr-Latn-RS" smtClean="0"/>
              <a:t>7</a:t>
            </a:fld>
            <a:endParaRPr lang="sr-Latn-RS"/>
          </a:p>
        </p:txBody>
      </p:sp>
    </p:spTree>
    <p:extLst>
      <p:ext uri="{BB962C8B-B14F-4D97-AF65-F5344CB8AC3E}">
        <p14:creationId xmlns:p14="http://schemas.microsoft.com/office/powerpoint/2010/main" val="413422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DC47-B8A7-7FBF-E8B5-5318F667A8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r-Latn-RS"/>
          </a:p>
        </p:txBody>
      </p:sp>
      <p:sp>
        <p:nvSpPr>
          <p:cNvPr id="3" name="Subtitle 2">
            <a:extLst>
              <a:ext uri="{FF2B5EF4-FFF2-40B4-BE49-F238E27FC236}">
                <a16:creationId xmlns:a16="http://schemas.microsoft.com/office/drawing/2014/main" id="{ADCAC207-AFA1-5B45-C2E3-52567094C3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r-Latn-RS"/>
          </a:p>
        </p:txBody>
      </p:sp>
      <p:sp>
        <p:nvSpPr>
          <p:cNvPr id="4" name="Date Placeholder 3">
            <a:extLst>
              <a:ext uri="{FF2B5EF4-FFF2-40B4-BE49-F238E27FC236}">
                <a16:creationId xmlns:a16="http://schemas.microsoft.com/office/drawing/2014/main" id="{1A4676ED-993D-7AA2-8E57-FB59844F3C11}"/>
              </a:ext>
            </a:extLst>
          </p:cNvPr>
          <p:cNvSpPr>
            <a:spLocks noGrp="1"/>
          </p:cNvSpPr>
          <p:nvPr>
            <p:ph type="dt" sz="half" idx="10"/>
          </p:nvPr>
        </p:nvSpPr>
        <p:spPr/>
        <p:txBody>
          <a:bodyPr/>
          <a:lstStyle/>
          <a:p>
            <a:fld id="{1F7A9E03-690E-441B-BA3B-1CC4C89A0BEF}" type="datetimeFigureOut">
              <a:rPr lang="sr-Latn-RS" smtClean="0"/>
              <a:t>19.12.2023.</a:t>
            </a:fld>
            <a:endParaRPr lang="sr-Latn-RS"/>
          </a:p>
        </p:txBody>
      </p:sp>
      <p:sp>
        <p:nvSpPr>
          <p:cNvPr id="5" name="Footer Placeholder 4">
            <a:extLst>
              <a:ext uri="{FF2B5EF4-FFF2-40B4-BE49-F238E27FC236}">
                <a16:creationId xmlns:a16="http://schemas.microsoft.com/office/drawing/2014/main" id="{1E9BB6FA-543E-4581-F76F-B94824C39162}"/>
              </a:ext>
            </a:extLst>
          </p:cNvPr>
          <p:cNvSpPr>
            <a:spLocks noGrp="1"/>
          </p:cNvSpPr>
          <p:nvPr>
            <p:ph type="ftr" sz="quarter" idx="11"/>
          </p:nvPr>
        </p:nvSpPr>
        <p:spPr/>
        <p:txBody>
          <a:bodyPr/>
          <a:lstStyle/>
          <a:p>
            <a:endParaRPr lang="sr-Latn-RS"/>
          </a:p>
        </p:txBody>
      </p:sp>
      <p:sp>
        <p:nvSpPr>
          <p:cNvPr id="6" name="Slide Number Placeholder 5">
            <a:extLst>
              <a:ext uri="{FF2B5EF4-FFF2-40B4-BE49-F238E27FC236}">
                <a16:creationId xmlns:a16="http://schemas.microsoft.com/office/drawing/2014/main" id="{6268C9B0-460E-2AEA-2FFB-41759AE88FB5}"/>
              </a:ext>
            </a:extLst>
          </p:cNvPr>
          <p:cNvSpPr>
            <a:spLocks noGrp="1"/>
          </p:cNvSpPr>
          <p:nvPr>
            <p:ph type="sldNum" sz="quarter" idx="12"/>
          </p:nvPr>
        </p:nvSpPr>
        <p:spPr/>
        <p:txBody>
          <a:bodyPr/>
          <a:lstStyle/>
          <a:p>
            <a:fld id="{4C19D51C-AEBF-46C1-83B5-8CB3B499BE19}" type="slidenum">
              <a:rPr lang="sr-Latn-RS" smtClean="0"/>
              <a:t>‹#›</a:t>
            </a:fld>
            <a:endParaRPr lang="sr-Latn-RS"/>
          </a:p>
        </p:txBody>
      </p:sp>
    </p:spTree>
    <p:extLst>
      <p:ext uri="{BB962C8B-B14F-4D97-AF65-F5344CB8AC3E}">
        <p14:creationId xmlns:p14="http://schemas.microsoft.com/office/powerpoint/2010/main" val="2760472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FF28-FB56-C2F3-5EC9-5E2A64038814}"/>
              </a:ext>
            </a:extLst>
          </p:cNvPr>
          <p:cNvSpPr>
            <a:spLocks noGrp="1"/>
          </p:cNvSpPr>
          <p:nvPr>
            <p:ph type="title"/>
          </p:nvPr>
        </p:nvSpPr>
        <p:spPr/>
        <p:txBody>
          <a:bodyPr/>
          <a:lstStyle/>
          <a:p>
            <a:r>
              <a:rPr lang="en-US"/>
              <a:t>Click to edit Master title style</a:t>
            </a:r>
            <a:endParaRPr lang="sr-Latn-RS"/>
          </a:p>
        </p:txBody>
      </p:sp>
      <p:sp>
        <p:nvSpPr>
          <p:cNvPr id="3" name="Vertical Text Placeholder 2">
            <a:extLst>
              <a:ext uri="{FF2B5EF4-FFF2-40B4-BE49-F238E27FC236}">
                <a16:creationId xmlns:a16="http://schemas.microsoft.com/office/drawing/2014/main" id="{749E33D7-05F4-0FBE-136A-4D8CDA53B0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Date Placeholder 3">
            <a:extLst>
              <a:ext uri="{FF2B5EF4-FFF2-40B4-BE49-F238E27FC236}">
                <a16:creationId xmlns:a16="http://schemas.microsoft.com/office/drawing/2014/main" id="{55593DFE-4B87-1752-DB61-875F4D7E5C6D}"/>
              </a:ext>
            </a:extLst>
          </p:cNvPr>
          <p:cNvSpPr>
            <a:spLocks noGrp="1"/>
          </p:cNvSpPr>
          <p:nvPr>
            <p:ph type="dt" sz="half" idx="10"/>
          </p:nvPr>
        </p:nvSpPr>
        <p:spPr/>
        <p:txBody>
          <a:bodyPr/>
          <a:lstStyle/>
          <a:p>
            <a:fld id="{1F7A9E03-690E-441B-BA3B-1CC4C89A0BEF}" type="datetimeFigureOut">
              <a:rPr lang="sr-Latn-RS" smtClean="0"/>
              <a:t>19.12.2023.</a:t>
            </a:fld>
            <a:endParaRPr lang="sr-Latn-RS"/>
          </a:p>
        </p:txBody>
      </p:sp>
      <p:sp>
        <p:nvSpPr>
          <p:cNvPr id="5" name="Footer Placeholder 4">
            <a:extLst>
              <a:ext uri="{FF2B5EF4-FFF2-40B4-BE49-F238E27FC236}">
                <a16:creationId xmlns:a16="http://schemas.microsoft.com/office/drawing/2014/main" id="{771A0DA9-F778-10BF-CCA5-DACFA168EEA4}"/>
              </a:ext>
            </a:extLst>
          </p:cNvPr>
          <p:cNvSpPr>
            <a:spLocks noGrp="1"/>
          </p:cNvSpPr>
          <p:nvPr>
            <p:ph type="ftr" sz="quarter" idx="11"/>
          </p:nvPr>
        </p:nvSpPr>
        <p:spPr/>
        <p:txBody>
          <a:bodyPr/>
          <a:lstStyle/>
          <a:p>
            <a:endParaRPr lang="sr-Latn-RS"/>
          </a:p>
        </p:txBody>
      </p:sp>
      <p:sp>
        <p:nvSpPr>
          <p:cNvPr id="6" name="Slide Number Placeholder 5">
            <a:extLst>
              <a:ext uri="{FF2B5EF4-FFF2-40B4-BE49-F238E27FC236}">
                <a16:creationId xmlns:a16="http://schemas.microsoft.com/office/drawing/2014/main" id="{73E7183B-3FC8-FD00-0335-55A90C519775}"/>
              </a:ext>
            </a:extLst>
          </p:cNvPr>
          <p:cNvSpPr>
            <a:spLocks noGrp="1"/>
          </p:cNvSpPr>
          <p:nvPr>
            <p:ph type="sldNum" sz="quarter" idx="12"/>
          </p:nvPr>
        </p:nvSpPr>
        <p:spPr/>
        <p:txBody>
          <a:bodyPr/>
          <a:lstStyle/>
          <a:p>
            <a:fld id="{4C19D51C-AEBF-46C1-83B5-8CB3B499BE19}" type="slidenum">
              <a:rPr lang="sr-Latn-RS" smtClean="0"/>
              <a:t>‹#›</a:t>
            </a:fld>
            <a:endParaRPr lang="sr-Latn-RS"/>
          </a:p>
        </p:txBody>
      </p:sp>
    </p:spTree>
    <p:extLst>
      <p:ext uri="{BB962C8B-B14F-4D97-AF65-F5344CB8AC3E}">
        <p14:creationId xmlns:p14="http://schemas.microsoft.com/office/powerpoint/2010/main" val="88420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DA122-44A2-6E0A-BFE0-A9A7FA1730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r-Latn-RS"/>
          </a:p>
        </p:txBody>
      </p:sp>
      <p:sp>
        <p:nvSpPr>
          <p:cNvPr id="3" name="Vertical Text Placeholder 2">
            <a:extLst>
              <a:ext uri="{FF2B5EF4-FFF2-40B4-BE49-F238E27FC236}">
                <a16:creationId xmlns:a16="http://schemas.microsoft.com/office/drawing/2014/main" id="{52682341-1601-12F3-9F85-6282B0EBC9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Date Placeholder 3">
            <a:extLst>
              <a:ext uri="{FF2B5EF4-FFF2-40B4-BE49-F238E27FC236}">
                <a16:creationId xmlns:a16="http://schemas.microsoft.com/office/drawing/2014/main" id="{2C5161C7-99D0-FED6-8DA5-EA01C37E5849}"/>
              </a:ext>
            </a:extLst>
          </p:cNvPr>
          <p:cNvSpPr>
            <a:spLocks noGrp="1"/>
          </p:cNvSpPr>
          <p:nvPr>
            <p:ph type="dt" sz="half" idx="10"/>
          </p:nvPr>
        </p:nvSpPr>
        <p:spPr/>
        <p:txBody>
          <a:bodyPr/>
          <a:lstStyle/>
          <a:p>
            <a:fld id="{1F7A9E03-690E-441B-BA3B-1CC4C89A0BEF}" type="datetimeFigureOut">
              <a:rPr lang="sr-Latn-RS" smtClean="0"/>
              <a:t>19.12.2023.</a:t>
            </a:fld>
            <a:endParaRPr lang="sr-Latn-RS"/>
          </a:p>
        </p:txBody>
      </p:sp>
      <p:sp>
        <p:nvSpPr>
          <p:cNvPr id="5" name="Footer Placeholder 4">
            <a:extLst>
              <a:ext uri="{FF2B5EF4-FFF2-40B4-BE49-F238E27FC236}">
                <a16:creationId xmlns:a16="http://schemas.microsoft.com/office/drawing/2014/main" id="{7EC3E933-123F-F20C-727D-338A37A662FB}"/>
              </a:ext>
            </a:extLst>
          </p:cNvPr>
          <p:cNvSpPr>
            <a:spLocks noGrp="1"/>
          </p:cNvSpPr>
          <p:nvPr>
            <p:ph type="ftr" sz="quarter" idx="11"/>
          </p:nvPr>
        </p:nvSpPr>
        <p:spPr/>
        <p:txBody>
          <a:bodyPr/>
          <a:lstStyle/>
          <a:p>
            <a:endParaRPr lang="sr-Latn-RS"/>
          </a:p>
        </p:txBody>
      </p:sp>
      <p:sp>
        <p:nvSpPr>
          <p:cNvPr id="6" name="Slide Number Placeholder 5">
            <a:extLst>
              <a:ext uri="{FF2B5EF4-FFF2-40B4-BE49-F238E27FC236}">
                <a16:creationId xmlns:a16="http://schemas.microsoft.com/office/drawing/2014/main" id="{AC2A6FBF-ED7E-73A9-A2E6-B772386E5223}"/>
              </a:ext>
            </a:extLst>
          </p:cNvPr>
          <p:cNvSpPr>
            <a:spLocks noGrp="1"/>
          </p:cNvSpPr>
          <p:nvPr>
            <p:ph type="sldNum" sz="quarter" idx="12"/>
          </p:nvPr>
        </p:nvSpPr>
        <p:spPr/>
        <p:txBody>
          <a:bodyPr/>
          <a:lstStyle/>
          <a:p>
            <a:fld id="{4C19D51C-AEBF-46C1-83B5-8CB3B499BE19}" type="slidenum">
              <a:rPr lang="sr-Latn-RS" smtClean="0"/>
              <a:t>‹#›</a:t>
            </a:fld>
            <a:endParaRPr lang="sr-Latn-RS"/>
          </a:p>
        </p:txBody>
      </p:sp>
    </p:spTree>
    <p:extLst>
      <p:ext uri="{BB962C8B-B14F-4D97-AF65-F5344CB8AC3E}">
        <p14:creationId xmlns:p14="http://schemas.microsoft.com/office/powerpoint/2010/main" val="402747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E5B5-1DCD-CF3F-C87A-01DBD56C18BE}"/>
              </a:ext>
            </a:extLst>
          </p:cNvPr>
          <p:cNvSpPr>
            <a:spLocks noGrp="1"/>
          </p:cNvSpPr>
          <p:nvPr>
            <p:ph type="title"/>
          </p:nvPr>
        </p:nvSpPr>
        <p:spPr/>
        <p:txBody>
          <a:bodyPr/>
          <a:lstStyle/>
          <a:p>
            <a:r>
              <a:rPr lang="en-US"/>
              <a:t>Click to edit Master title style</a:t>
            </a:r>
            <a:endParaRPr lang="sr-Latn-RS"/>
          </a:p>
        </p:txBody>
      </p:sp>
      <p:sp>
        <p:nvSpPr>
          <p:cNvPr id="3" name="Content Placeholder 2">
            <a:extLst>
              <a:ext uri="{FF2B5EF4-FFF2-40B4-BE49-F238E27FC236}">
                <a16:creationId xmlns:a16="http://schemas.microsoft.com/office/drawing/2014/main" id="{4A02010F-E39F-55C6-39B1-F185EBC07A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Date Placeholder 3">
            <a:extLst>
              <a:ext uri="{FF2B5EF4-FFF2-40B4-BE49-F238E27FC236}">
                <a16:creationId xmlns:a16="http://schemas.microsoft.com/office/drawing/2014/main" id="{0470C510-D692-5E7E-F4FE-19090F0400BE}"/>
              </a:ext>
            </a:extLst>
          </p:cNvPr>
          <p:cNvSpPr>
            <a:spLocks noGrp="1"/>
          </p:cNvSpPr>
          <p:nvPr>
            <p:ph type="dt" sz="half" idx="10"/>
          </p:nvPr>
        </p:nvSpPr>
        <p:spPr/>
        <p:txBody>
          <a:bodyPr/>
          <a:lstStyle/>
          <a:p>
            <a:fld id="{1F7A9E03-690E-441B-BA3B-1CC4C89A0BEF}" type="datetimeFigureOut">
              <a:rPr lang="sr-Latn-RS" smtClean="0"/>
              <a:t>19.12.2023.</a:t>
            </a:fld>
            <a:endParaRPr lang="sr-Latn-RS"/>
          </a:p>
        </p:txBody>
      </p:sp>
      <p:sp>
        <p:nvSpPr>
          <p:cNvPr id="5" name="Footer Placeholder 4">
            <a:extLst>
              <a:ext uri="{FF2B5EF4-FFF2-40B4-BE49-F238E27FC236}">
                <a16:creationId xmlns:a16="http://schemas.microsoft.com/office/drawing/2014/main" id="{23AF33C2-AB43-D35B-18C1-B615C3CEC72B}"/>
              </a:ext>
            </a:extLst>
          </p:cNvPr>
          <p:cNvSpPr>
            <a:spLocks noGrp="1"/>
          </p:cNvSpPr>
          <p:nvPr>
            <p:ph type="ftr" sz="quarter" idx="11"/>
          </p:nvPr>
        </p:nvSpPr>
        <p:spPr/>
        <p:txBody>
          <a:bodyPr/>
          <a:lstStyle/>
          <a:p>
            <a:endParaRPr lang="sr-Latn-RS"/>
          </a:p>
        </p:txBody>
      </p:sp>
      <p:sp>
        <p:nvSpPr>
          <p:cNvPr id="6" name="Slide Number Placeholder 5">
            <a:extLst>
              <a:ext uri="{FF2B5EF4-FFF2-40B4-BE49-F238E27FC236}">
                <a16:creationId xmlns:a16="http://schemas.microsoft.com/office/drawing/2014/main" id="{B2343A66-3FC6-2C86-8D0E-9A9051691069}"/>
              </a:ext>
            </a:extLst>
          </p:cNvPr>
          <p:cNvSpPr>
            <a:spLocks noGrp="1"/>
          </p:cNvSpPr>
          <p:nvPr>
            <p:ph type="sldNum" sz="quarter" idx="12"/>
          </p:nvPr>
        </p:nvSpPr>
        <p:spPr/>
        <p:txBody>
          <a:bodyPr/>
          <a:lstStyle/>
          <a:p>
            <a:fld id="{4C19D51C-AEBF-46C1-83B5-8CB3B499BE19}" type="slidenum">
              <a:rPr lang="sr-Latn-RS" smtClean="0"/>
              <a:t>‹#›</a:t>
            </a:fld>
            <a:endParaRPr lang="sr-Latn-RS"/>
          </a:p>
        </p:txBody>
      </p:sp>
    </p:spTree>
    <p:extLst>
      <p:ext uri="{BB962C8B-B14F-4D97-AF65-F5344CB8AC3E}">
        <p14:creationId xmlns:p14="http://schemas.microsoft.com/office/powerpoint/2010/main" val="836965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94101-3B3B-9533-8C8D-266C6D480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r-Latn-RS"/>
          </a:p>
        </p:txBody>
      </p:sp>
      <p:sp>
        <p:nvSpPr>
          <p:cNvPr id="3" name="Text Placeholder 2">
            <a:extLst>
              <a:ext uri="{FF2B5EF4-FFF2-40B4-BE49-F238E27FC236}">
                <a16:creationId xmlns:a16="http://schemas.microsoft.com/office/drawing/2014/main" id="{3DCE81B5-86F0-81E9-D657-92B36DAD2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72CB35-B86E-F7A9-4987-EB252CE5A198}"/>
              </a:ext>
            </a:extLst>
          </p:cNvPr>
          <p:cNvSpPr>
            <a:spLocks noGrp="1"/>
          </p:cNvSpPr>
          <p:nvPr>
            <p:ph type="dt" sz="half" idx="10"/>
          </p:nvPr>
        </p:nvSpPr>
        <p:spPr/>
        <p:txBody>
          <a:bodyPr/>
          <a:lstStyle/>
          <a:p>
            <a:fld id="{1F7A9E03-690E-441B-BA3B-1CC4C89A0BEF}" type="datetimeFigureOut">
              <a:rPr lang="sr-Latn-RS" smtClean="0"/>
              <a:t>19.12.2023.</a:t>
            </a:fld>
            <a:endParaRPr lang="sr-Latn-RS"/>
          </a:p>
        </p:txBody>
      </p:sp>
      <p:sp>
        <p:nvSpPr>
          <p:cNvPr id="5" name="Footer Placeholder 4">
            <a:extLst>
              <a:ext uri="{FF2B5EF4-FFF2-40B4-BE49-F238E27FC236}">
                <a16:creationId xmlns:a16="http://schemas.microsoft.com/office/drawing/2014/main" id="{BA808C83-2337-AAC5-1923-95F3B12977F7}"/>
              </a:ext>
            </a:extLst>
          </p:cNvPr>
          <p:cNvSpPr>
            <a:spLocks noGrp="1"/>
          </p:cNvSpPr>
          <p:nvPr>
            <p:ph type="ftr" sz="quarter" idx="11"/>
          </p:nvPr>
        </p:nvSpPr>
        <p:spPr/>
        <p:txBody>
          <a:bodyPr/>
          <a:lstStyle/>
          <a:p>
            <a:endParaRPr lang="sr-Latn-RS"/>
          </a:p>
        </p:txBody>
      </p:sp>
      <p:sp>
        <p:nvSpPr>
          <p:cNvPr id="6" name="Slide Number Placeholder 5">
            <a:extLst>
              <a:ext uri="{FF2B5EF4-FFF2-40B4-BE49-F238E27FC236}">
                <a16:creationId xmlns:a16="http://schemas.microsoft.com/office/drawing/2014/main" id="{48E9BB50-6B68-8316-C1FA-4D3BDF5CDB6F}"/>
              </a:ext>
            </a:extLst>
          </p:cNvPr>
          <p:cNvSpPr>
            <a:spLocks noGrp="1"/>
          </p:cNvSpPr>
          <p:nvPr>
            <p:ph type="sldNum" sz="quarter" idx="12"/>
          </p:nvPr>
        </p:nvSpPr>
        <p:spPr/>
        <p:txBody>
          <a:bodyPr/>
          <a:lstStyle/>
          <a:p>
            <a:fld id="{4C19D51C-AEBF-46C1-83B5-8CB3B499BE19}" type="slidenum">
              <a:rPr lang="sr-Latn-RS" smtClean="0"/>
              <a:t>‹#›</a:t>
            </a:fld>
            <a:endParaRPr lang="sr-Latn-RS"/>
          </a:p>
        </p:txBody>
      </p:sp>
    </p:spTree>
    <p:extLst>
      <p:ext uri="{BB962C8B-B14F-4D97-AF65-F5344CB8AC3E}">
        <p14:creationId xmlns:p14="http://schemas.microsoft.com/office/powerpoint/2010/main" val="2618079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A8F3D-17F5-268B-6E27-868D1B7FF131}"/>
              </a:ext>
            </a:extLst>
          </p:cNvPr>
          <p:cNvSpPr>
            <a:spLocks noGrp="1"/>
          </p:cNvSpPr>
          <p:nvPr>
            <p:ph type="title"/>
          </p:nvPr>
        </p:nvSpPr>
        <p:spPr/>
        <p:txBody>
          <a:bodyPr/>
          <a:lstStyle/>
          <a:p>
            <a:r>
              <a:rPr lang="en-US"/>
              <a:t>Click to edit Master title style</a:t>
            </a:r>
            <a:endParaRPr lang="sr-Latn-RS"/>
          </a:p>
        </p:txBody>
      </p:sp>
      <p:sp>
        <p:nvSpPr>
          <p:cNvPr id="3" name="Content Placeholder 2">
            <a:extLst>
              <a:ext uri="{FF2B5EF4-FFF2-40B4-BE49-F238E27FC236}">
                <a16:creationId xmlns:a16="http://schemas.microsoft.com/office/drawing/2014/main" id="{AE4FB8FD-7F30-032F-14C6-DCC389EF4F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Content Placeholder 3">
            <a:extLst>
              <a:ext uri="{FF2B5EF4-FFF2-40B4-BE49-F238E27FC236}">
                <a16:creationId xmlns:a16="http://schemas.microsoft.com/office/drawing/2014/main" id="{5BD6E9D6-AE7F-5B56-CE10-7345F22D85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5" name="Date Placeholder 4">
            <a:extLst>
              <a:ext uri="{FF2B5EF4-FFF2-40B4-BE49-F238E27FC236}">
                <a16:creationId xmlns:a16="http://schemas.microsoft.com/office/drawing/2014/main" id="{187F5268-FA6A-3BE7-C352-6EA0582AD8E5}"/>
              </a:ext>
            </a:extLst>
          </p:cNvPr>
          <p:cNvSpPr>
            <a:spLocks noGrp="1"/>
          </p:cNvSpPr>
          <p:nvPr>
            <p:ph type="dt" sz="half" idx="10"/>
          </p:nvPr>
        </p:nvSpPr>
        <p:spPr/>
        <p:txBody>
          <a:bodyPr/>
          <a:lstStyle/>
          <a:p>
            <a:fld id="{1F7A9E03-690E-441B-BA3B-1CC4C89A0BEF}" type="datetimeFigureOut">
              <a:rPr lang="sr-Latn-RS" smtClean="0"/>
              <a:t>19.12.2023.</a:t>
            </a:fld>
            <a:endParaRPr lang="sr-Latn-RS"/>
          </a:p>
        </p:txBody>
      </p:sp>
      <p:sp>
        <p:nvSpPr>
          <p:cNvPr id="6" name="Footer Placeholder 5">
            <a:extLst>
              <a:ext uri="{FF2B5EF4-FFF2-40B4-BE49-F238E27FC236}">
                <a16:creationId xmlns:a16="http://schemas.microsoft.com/office/drawing/2014/main" id="{A64C3472-27EA-80C6-995F-777EDEABA5F5}"/>
              </a:ext>
            </a:extLst>
          </p:cNvPr>
          <p:cNvSpPr>
            <a:spLocks noGrp="1"/>
          </p:cNvSpPr>
          <p:nvPr>
            <p:ph type="ftr" sz="quarter" idx="11"/>
          </p:nvPr>
        </p:nvSpPr>
        <p:spPr/>
        <p:txBody>
          <a:bodyPr/>
          <a:lstStyle/>
          <a:p>
            <a:endParaRPr lang="sr-Latn-RS"/>
          </a:p>
        </p:txBody>
      </p:sp>
      <p:sp>
        <p:nvSpPr>
          <p:cNvPr id="7" name="Slide Number Placeholder 6">
            <a:extLst>
              <a:ext uri="{FF2B5EF4-FFF2-40B4-BE49-F238E27FC236}">
                <a16:creationId xmlns:a16="http://schemas.microsoft.com/office/drawing/2014/main" id="{D37F03DE-C920-E77D-31F3-147E7912768D}"/>
              </a:ext>
            </a:extLst>
          </p:cNvPr>
          <p:cNvSpPr>
            <a:spLocks noGrp="1"/>
          </p:cNvSpPr>
          <p:nvPr>
            <p:ph type="sldNum" sz="quarter" idx="12"/>
          </p:nvPr>
        </p:nvSpPr>
        <p:spPr/>
        <p:txBody>
          <a:bodyPr/>
          <a:lstStyle/>
          <a:p>
            <a:fld id="{4C19D51C-AEBF-46C1-83B5-8CB3B499BE19}" type="slidenum">
              <a:rPr lang="sr-Latn-RS" smtClean="0"/>
              <a:t>‹#›</a:t>
            </a:fld>
            <a:endParaRPr lang="sr-Latn-RS"/>
          </a:p>
        </p:txBody>
      </p:sp>
    </p:spTree>
    <p:extLst>
      <p:ext uri="{BB962C8B-B14F-4D97-AF65-F5344CB8AC3E}">
        <p14:creationId xmlns:p14="http://schemas.microsoft.com/office/powerpoint/2010/main" val="3171049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696D-7632-650A-0C32-7A962A868192}"/>
              </a:ext>
            </a:extLst>
          </p:cNvPr>
          <p:cNvSpPr>
            <a:spLocks noGrp="1"/>
          </p:cNvSpPr>
          <p:nvPr>
            <p:ph type="title"/>
          </p:nvPr>
        </p:nvSpPr>
        <p:spPr>
          <a:xfrm>
            <a:off x="839788" y="365125"/>
            <a:ext cx="10515600" cy="1325563"/>
          </a:xfrm>
        </p:spPr>
        <p:txBody>
          <a:bodyPr/>
          <a:lstStyle/>
          <a:p>
            <a:r>
              <a:rPr lang="en-US"/>
              <a:t>Click to edit Master title style</a:t>
            </a:r>
            <a:endParaRPr lang="sr-Latn-RS"/>
          </a:p>
        </p:txBody>
      </p:sp>
      <p:sp>
        <p:nvSpPr>
          <p:cNvPr id="3" name="Text Placeholder 2">
            <a:extLst>
              <a:ext uri="{FF2B5EF4-FFF2-40B4-BE49-F238E27FC236}">
                <a16:creationId xmlns:a16="http://schemas.microsoft.com/office/drawing/2014/main" id="{0438F43D-F345-41A7-AD15-4BF3E01BB2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31CDB5-EC0F-70BD-8DE3-63A47DE6ED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5" name="Text Placeholder 4">
            <a:extLst>
              <a:ext uri="{FF2B5EF4-FFF2-40B4-BE49-F238E27FC236}">
                <a16:creationId xmlns:a16="http://schemas.microsoft.com/office/drawing/2014/main" id="{5B8E5724-4F95-4A0C-29AC-1CBC3B034B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3A703D-D671-97B1-AD50-C959D5D0D4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7" name="Date Placeholder 6">
            <a:extLst>
              <a:ext uri="{FF2B5EF4-FFF2-40B4-BE49-F238E27FC236}">
                <a16:creationId xmlns:a16="http://schemas.microsoft.com/office/drawing/2014/main" id="{983DAC97-1E08-FEFC-B8DB-6FA5BC31AC58}"/>
              </a:ext>
            </a:extLst>
          </p:cNvPr>
          <p:cNvSpPr>
            <a:spLocks noGrp="1"/>
          </p:cNvSpPr>
          <p:nvPr>
            <p:ph type="dt" sz="half" idx="10"/>
          </p:nvPr>
        </p:nvSpPr>
        <p:spPr/>
        <p:txBody>
          <a:bodyPr/>
          <a:lstStyle/>
          <a:p>
            <a:fld id="{1F7A9E03-690E-441B-BA3B-1CC4C89A0BEF}" type="datetimeFigureOut">
              <a:rPr lang="sr-Latn-RS" smtClean="0"/>
              <a:t>19.12.2023.</a:t>
            </a:fld>
            <a:endParaRPr lang="sr-Latn-RS"/>
          </a:p>
        </p:txBody>
      </p:sp>
      <p:sp>
        <p:nvSpPr>
          <p:cNvPr id="8" name="Footer Placeholder 7">
            <a:extLst>
              <a:ext uri="{FF2B5EF4-FFF2-40B4-BE49-F238E27FC236}">
                <a16:creationId xmlns:a16="http://schemas.microsoft.com/office/drawing/2014/main" id="{51735369-0FD3-0BD8-443F-ED136DDC5893}"/>
              </a:ext>
            </a:extLst>
          </p:cNvPr>
          <p:cNvSpPr>
            <a:spLocks noGrp="1"/>
          </p:cNvSpPr>
          <p:nvPr>
            <p:ph type="ftr" sz="quarter" idx="11"/>
          </p:nvPr>
        </p:nvSpPr>
        <p:spPr/>
        <p:txBody>
          <a:bodyPr/>
          <a:lstStyle/>
          <a:p>
            <a:endParaRPr lang="sr-Latn-RS"/>
          </a:p>
        </p:txBody>
      </p:sp>
      <p:sp>
        <p:nvSpPr>
          <p:cNvPr id="9" name="Slide Number Placeholder 8">
            <a:extLst>
              <a:ext uri="{FF2B5EF4-FFF2-40B4-BE49-F238E27FC236}">
                <a16:creationId xmlns:a16="http://schemas.microsoft.com/office/drawing/2014/main" id="{EA046624-9D55-CF6C-7A85-A668C229A69C}"/>
              </a:ext>
            </a:extLst>
          </p:cNvPr>
          <p:cNvSpPr>
            <a:spLocks noGrp="1"/>
          </p:cNvSpPr>
          <p:nvPr>
            <p:ph type="sldNum" sz="quarter" idx="12"/>
          </p:nvPr>
        </p:nvSpPr>
        <p:spPr/>
        <p:txBody>
          <a:bodyPr/>
          <a:lstStyle/>
          <a:p>
            <a:fld id="{4C19D51C-AEBF-46C1-83B5-8CB3B499BE19}" type="slidenum">
              <a:rPr lang="sr-Latn-RS" smtClean="0"/>
              <a:t>‹#›</a:t>
            </a:fld>
            <a:endParaRPr lang="sr-Latn-RS"/>
          </a:p>
        </p:txBody>
      </p:sp>
    </p:spTree>
    <p:extLst>
      <p:ext uri="{BB962C8B-B14F-4D97-AF65-F5344CB8AC3E}">
        <p14:creationId xmlns:p14="http://schemas.microsoft.com/office/powerpoint/2010/main" val="2795105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A9A4-2DDE-EFD7-131F-CD0F4C36C6CD}"/>
              </a:ext>
            </a:extLst>
          </p:cNvPr>
          <p:cNvSpPr>
            <a:spLocks noGrp="1"/>
          </p:cNvSpPr>
          <p:nvPr>
            <p:ph type="title"/>
          </p:nvPr>
        </p:nvSpPr>
        <p:spPr/>
        <p:txBody>
          <a:bodyPr/>
          <a:lstStyle/>
          <a:p>
            <a:r>
              <a:rPr lang="en-US"/>
              <a:t>Click to edit Master title style</a:t>
            </a:r>
            <a:endParaRPr lang="sr-Latn-RS"/>
          </a:p>
        </p:txBody>
      </p:sp>
      <p:sp>
        <p:nvSpPr>
          <p:cNvPr id="3" name="Date Placeholder 2">
            <a:extLst>
              <a:ext uri="{FF2B5EF4-FFF2-40B4-BE49-F238E27FC236}">
                <a16:creationId xmlns:a16="http://schemas.microsoft.com/office/drawing/2014/main" id="{9522E82D-EA6F-4C9F-B0B5-36863EC95FD3}"/>
              </a:ext>
            </a:extLst>
          </p:cNvPr>
          <p:cNvSpPr>
            <a:spLocks noGrp="1"/>
          </p:cNvSpPr>
          <p:nvPr>
            <p:ph type="dt" sz="half" idx="10"/>
          </p:nvPr>
        </p:nvSpPr>
        <p:spPr/>
        <p:txBody>
          <a:bodyPr/>
          <a:lstStyle/>
          <a:p>
            <a:fld id="{1F7A9E03-690E-441B-BA3B-1CC4C89A0BEF}" type="datetimeFigureOut">
              <a:rPr lang="sr-Latn-RS" smtClean="0"/>
              <a:t>19.12.2023.</a:t>
            </a:fld>
            <a:endParaRPr lang="sr-Latn-RS"/>
          </a:p>
        </p:txBody>
      </p:sp>
      <p:sp>
        <p:nvSpPr>
          <p:cNvPr id="4" name="Footer Placeholder 3">
            <a:extLst>
              <a:ext uri="{FF2B5EF4-FFF2-40B4-BE49-F238E27FC236}">
                <a16:creationId xmlns:a16="http://schemas.microsoft.com/office/drawing/2014/main" id="{EA597E69-07CF-C6FA-53C4-CCA33B5FA68F}"/>
              </a:ext>
            </a:extLst>
          </p:cNvPr>
          <p:cNvSpPr>
            <a:spLocks noGrp="1"/>
          </p:cNvSpPr>
          <p:nvPr>
            <p:ph type="ftr" sz="quarter" idx="11"/>
          </p:nvPr>
        </p:nvSpPr>
        <p:spPr/>
        <p:txBody>
          <a:bodyPr/>
          <a:lstStyle/>
          <a:p>
            <a:endParaRPr lang="sr-Latn-RS"/>
          </a:p>
        </p:txBody>
      </p:sp>
      <p:sp>
        <p:nvSpPr>
          <p:cNvPr id="5" name="Slide Number Placeholder 4">
            <a:extLst>
              <a:ext uri="{FF2B5EF4-FFF2-40B4-BE49-F238E27FC236}">
                <a16:creationId xmlns:a16="http://schemas.microsoft.com/office/drawing/2014/main" id="{53947ED3-CFCD-7A3C-A953-09220332AB0F}"/>
              </a:ext>
            </a:extLst>
          </p:cNvPr>
          <p:cNvSpPr>
            <a:spLocks noGrp="1"/>
          </p:cNvSpPr>
          <p:nvPr>
            <p:ph type="sldNum" sz="quarter" idx="12"/>
          </p:nvPr>
        </p:nvSpPr>
        <p:spPr/>
        <p:txBody>
          <a:bodyPr/>
          <a:lstStyle/>
          <a:p>
            <a:fld id="{4C19D51C-AEBF-46C1-83B5-8CB3B499BE19}" type="slidenum">
              <a:rPr lang="sr-Latn-RS" smtClean="0"/>
              <a:t>‹#›</a:t>
            </a:fld>
            <a:endParaRPr lang="sr-Latn-RS"/>
          </a:p>
        </p:txBody>
      </p:sp>
    </p:spTree>
    <p:extLst>
      <p:ext uri="{BB962C8B-B14F-4D97-AF65-F5344CB8AC3E}">
        <p14:creationId xmlns:p14="http://schemas.microsoft.com/office/powerpoint/2010/main" val="2474624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E056D-1666-767D-EB6A-BC17ED8BE8B0}"/>
              </a:ext>
            </a:extLst>
          </p:cNvPr>
          <p:cNvSpPr>
            <a:spLocks noGrp="1"/>
          </p:cNvSpPr>
          <p:nvPr>
            <p:ph type="dt" sz="half" idx="10"/>
          </p:nvPr>
        </p:nvSpPr>
        <p:spPr/>
        <p:txBody>
          <a:bodyPr/>
          <a:lstStyle/>
          <a:p>
            <a:fld id="{1F7A9E03-690E-441B-BA3B-1CC4C89A0BEF}" type="datetimeFigureOut">
              <a:rPr lang="sr-Latn-RS" smtClean="0"/>
              <a:t>19.12.2023.</a:t>
            </a:fld>
            <a:endParaRPr lang="sr-Latn-RS"/>
          </a:p>
        </p:txBody>
      </p:sp>
      <p:sp>
        <p:nvSpPr>
          <p:cNvPr id="3" name="Footer Placeholder 2">
            <a:extLst>
              <a:ext uri="{FF2B5EF4-FFF2-40B4-BE49-F238E27FC236}">
                <a16:creationId xmlns:a16="http://schemas.microsoft.com/office/drawing/2014/main" id="{490724DF-B8CA-48EA-18D4-51DCB5C91512}"/>
              </a:ext>
            </a:extLst>
          </p:cNvPr>
          <p:cNvSpPr>
            <a:spLocks noGrp="1"/>
          </p:cNvSpPr>
          <p:nvPr>
            <p:ph type="ftr" sz="quarter" idx="11"/>
          </p:nvPr>
        </p:nvSpPr>
        <p:spPr/>
        <p:txBody>
          <a:bodyPr/>
          <a:lstStyle/>
          <a:p>
            <a:endParaRPr lang="sr-Latn-RS"/>
          </a:p>
        </p:txBody>
      </p:sp>
      <p:sp>
        <p:nvSpPr>
          <p:cNvPr id="4" name="Slide Number Placeholder 3">
            <a:extLst>
              <a:ext uri="{FF2B5EF4-FFF2-40B4-BE49-F238E27FC236}">
                <a16:creationId xmlns:a16="http://schemas.microsoft.com/office/drawing/2014/main" id="{5BA48440-16AE-6E9A-0CA6-2B388FEDDDAA}"/>
              </a:ext>
            </a:extLst>
          </p:cNvPr>
          <p:cNvSpPr>
            <a:spLocks noGrp="1"/>
          </p:cNvSpPr>
          <p:nvPr>
            <p:ph type="sldNum" sz="quarter" idx="12"/>
          </p:nvPr>
        </p:nvSpPr>
        <p:spPr/>
        <p:txBody>
          <a:bodyPr/>
          <a:lstStyle/>
          <a:p>
            <a:fld id="{4C19D51C-AEBF-46C1-83B5-8CB3B499BE19}" type="slidenum">
              <a:rPr lang="sr-Latn-RS" smtClean="0"/>
              <a:t>‹#›</a:t>
            </a:fld>
            <a:endParaRPr lang="sr-Latn-RS"/>
          </a:p>
        </p:txBody>
      </p:sp>
    </p:spTree>
    <p:extLst>
      <p:ext uri="{BB962C8B-B14F-4D97-AF65-F5344CB8AC3E}">
        <p14:creationId xmlns:p14="http://schemas.microsoft.com/office/powerpoint/2010/main" val="3133423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4699-7AE1-8F05-0E83-CBBBF06F6D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r-Latn-RS"/>
          </a:p>
        </p:txBody>
      </p:sp>
      <p:sp>
        <p:nvSpPr>
          <p:cNvPr id="3" name="Content Placeholder 2">
            <a:extLst>
              <a:ext uri="{FF2B5EF4-FFF2-40B4-BE49-F238E27FC236}">
                <a16:creationId xmlns:a16="http://schemas.microsoft.com/office/drawing/2014/main" id="{99D32251-ACE8-CE08-D663-70A6D64705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Text Placeholder 3">
            <a:extLst>
              <a:ext uri="{FF2B5EF4-FFF2-40B4-BE49-F238E27FC236}">
                <a16:creationId xmlns:a16="http://schemas.microsoft.com/office/drawing/2014/main" id="{2B33E8F8-D7BB-93D3-6F28-539922BDF3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EC368-5301-8D5D-50FA-E1CA2C53E965}"/>
              </a:ext>
            </a:extLst>
          </p:cNvPr>
          <p:cNvSpPr>
            <a:spLocks noGrp="1"/>
          </p:cNvSpPr>
          <p:nvPr>
            <p:ph type="dt" sz="half" idx="10"/>
          </p:nvPr>
        </p:nvSpPr>
        <p:spPr/>
        <p:txBody>
          <a:bodyPr/>
          <a:lstStyle/>
          <a:p>
            <a:fld id="{1F7A9E03-690E-441B-BA3B-1CC4C89A0BEF}" type="datetimeFigureOut">
              <a:rPr lang="sr-Latn-RS" smtClean="0"/>
              <a:t>19.12.2023.</a:t>
            </a:fld>
            <a:endParaRPr lang="sr-Latn-RS"/>
          </a:p>
        </p:txBody>
      </p:sp>
      <p:sp>
        <p:nvSpPr>
          <p:cNvPr id="6" name="Footer Placeholder 5">
            <a:extLst>
              <a:ext uri="{FF2B5EF4-FFF2-40B4-BE49-F238E27FC236}">
                <a16:creationId xmlns:a16="http://schemas.microsoft.com/office/drawing/2014/main" id="{83BF24EE-921B-1E23-0455-C7496208574B}"/>
              </a:ext>
            </a:extLst>
          </p:cNvPr>
          <p:cNvSpPr>
            <a:spLocks noGrp="1"/>
          </p:cNvSpPr>
          <p:nvPr>
            <p:ph type="ftr" sz="quarter" idx="11"/>
          </p:nvPr>
        </p:nvSpPr>
        <p:spPr/>
        <p:txBody>
          <a:bodyPr/>
          <a:lstStyle/>
          <a:p>
            <a:endParaRPr lang="sr-Latn-RS"/>
          </a:p>
        </p:txBody>
      </p:sp>
      <p:sp>
        <p:nvSpPr>
          <p:cNvPr id="7" name="Slide Number Placeholder 6">
            <a:extLst>
              <a:ext uri="{FF2B5EF4-FFF2-40B4-BE49-F238E27FC236}">
                <a16:creationId xmlns:a16="http://schemas.microsoft.com/office/drawing/2014/main" id="{5E012B6B-3BFE-820A-5F64-EE58DEFFF453}"/>
              </a:ext>
            </a:extLst>
          </p:cNvPr>
          <p:cNvSpPr>
            <a:spLocks noGrp="1"/>
          </p:cNvSpPr>
          <p:nvPr>
            <p:ph type="sldNum" sz="quarter" idx="12"/>
          </p:nvPr>
        </p:nvSpPr>
        <p:spPr/>
        <p:txBody>
          <a:bodyPr/>
          <a:lstStyle/>
          <a:p>
            <a:fld id="{4C19D51C-AEBF-46C1-83B5-8CB3B499BE19}" type="slidenum">
              <a:rPr lang="sr-Latn-RS" smtClean="0"/>
              <a:t>‹#›</a:t>
            </a:fld>
            <a:endParaRPr lang="sr-Latn-RS"/>
          </a:p>
        </p:txBody>
      </p:sp>
    </p:spTree>
    <p:extLst>
      <p:ext uri="{BB962C8B-B14F-4D97-AF65-F5344CB8AC3E}">
        <p14:creationId xmlns:p14="http://schemas.microsoft.com/office/powerpoint/2010/main" val="4168135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82C1-FBE4-4482-1E08-34576FC126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r-Latn-RS"/>
          </a:p>
        </p:txBody>
      </p:sp>
      <p:sp>
        <p:nvSpPr>
          <p:cNvPr id="3" name="Picture Placeholder 2">
            <a:extLst>
              <a:ext uri="{FF2B5EF4-FFF2-40B4-BE49-F238E27FC236}">
                <a16:creationId xmlns:a16="http://schemas.microsoft.com/office/drawing/2014/main" id="{1AEA1B80-B0F8-40A4-890E-7AE7345571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r-Latn-RS"/>
          </a:p>
        </p:txBody>
      </p:sp>
      <p:sp>
        <p:nvSpPr>
          <p:cNvPr id="4" name="Text Placeholder 3">
            <a:extLst>
              <a:ext uri="{FF2B5EF4-FFF2-40B4-BE49-F238E27FC236}">
                <a16:creationId xmlns:a16="http://schemas.microsoft.com/office/drawing/2014/main" id="{58BA895A-840C-16B3-E606-2B623CC9D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FBC7BA-71DA-7D17-17C1-42719D3E5712}"/>
              </a:ext>
            </a:extLst>
          </p:cNvPr>
          <p:cNvSpPr>
            <a:spLocks noGrp="1"/>
          </p:cNvSpPr>
          <p:nvPr>
            <p:ph type="dt" sz="half" idx="10"/>
          </p:nvPr>
        </p:nvSpPr>
        <p:spPr/>
        <p:txBody>
          <a:bodyPr/>
          <a:lstStyle/>
          <a:p>
            <a:fld id="{1F7A9E03-690E-441B-BA3B-1CC4C89A0BEF}" type="datetimeFigureOut">
              <a:rPr lang="sr-Latn-RS" smtClean="0"/>
              <a:t>19.12.2023.</a:t>
            </a:fld>
            <a:endParaRPr lang="sr-Latn-RS"/>
          </a:p>
        </p:txBody>
      </p:sp>
      <p:sp>
        <p:nvSpPr>
          <p:cNvPr id="6" name="Footer Placeholder 5">
            <a:extLst>
              <a:ext uri="{FF2B5EF4-FFF2-40B4-BE49-F238E27FC236}">
                <a16:creationId xmlns:a16="http://schemas.microsoft.com/office/drawing/2014/main" id="{4CDE72D2-EE25-82A0-FABB-2BE2EC74146C}"/>
              </a:ext>
            </a:extLst>
          </p:cNvPr>
          <p:cNvSpPr>
            <a:spLocks noGrp="1"/>
          </p:cNvSpPr>
          <p:nvPr>
            <p:ph type="ftr" sz="quarter" idx="11"/>
          </p:nvPr>
        </p:nvSpPr>
        <p:spPr/>
        <p:txBody>
          <a:bodyPr/>
          <a:lstStyle/>
          <a:p>
            <a:endParaRPr lang="sr-Latn-RS"/>
          </a:p>
        </p:txBody>
      </p:sp>
      <p:sp>
        <p:nvSpPr>
          <p:cNvPr id="7" name="Slide Number Placeholder 6">
            <a:extLst>
              <a:ext uri="{FF2B5EF4-FFF2-40B4-BE49-F238E27FC236}">
                <a16:creationId xmlns:a16="http://schemas.microsoft.com/office/drawing/2014/main" id="{765F3AF4-54E2-FE02-26AF-4CEB1D2BCE59}"/>
              </a:ext>
            </a:extLst>
          </p:cNvPr>
          <p:cNvSpPr>
            <a:spLocks noGrp="1"/>
          </p:cNvSpPr>
          <p:nvPr>
            <p:ph type="sldNum" sz="quarter" idx="12"/>
          </p:nvPr>
        </p:nvSpPr>
        <p:spPr/>
        <p:txBody>
          <a:bodyPr/>
          <a:lstStyle/>
          <a:p>
            <a:fld id="{4C19D51C-AEBF-46C1-83B5-8CB3B499BE19}" type="slidenum">
              <a:rPr lang="sr-Latn-RS" smtClean="0"/>
              <a:t>‹#›</a:t>
            </a:fld>
            <a:endParaRPr lang="sr-Latn-RS"/>
          </a:p>
        </p:txBody>
      </p:sp>
    </p:spTree>
    <p:extLst>
      <p:ext uri="{BB962C8B-B14F-4D97-AF65-F5344CB8AC3E}">
        <p14:creationId xmlns:p14="http://schemas.microsoft.com/office/powerpoint/2010/main" val="3134035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5C92E8-2AD7-1D92-2DB3-E5F975B86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r-Latn-RS"/>
          </a:p>
        </p:txBody>
      </p:sp>
      <p:sp>
        <p:nvSpPr>
          <p:cNvPr id="3" name="Text Placeholder 2">
            <a:extLst>
              <a:ext uri="{FF2B5EF4-FFF2-40B4-BE49-F238E27FC236}">
                <a16:creationId xmlns:a16="http://schemas.microsoft.com/office/drawing/2014/main" id="{95A7ECFA-70BD-EF6A-3EF9-747A966C9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4" name="Date Placeholder 3">
            <a:extLst>
              <a:ext uri="{FF2B5EF4-FFF2-40B4-BE49-F238E27FC236}">
                <a16:creationId xmlns:a16="http://schemas.microsoft.com/office/drawing/2014/main" id="{C4FC9A01-9303-5813-3589-7FFDBA89B8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A9E03-690E-441B-BA3B-1CC4C89A0BEF}" type="datetimeFigureOut">
              <a:rPr lang="sr-Latn-RS" smtClean="0"/>
              <a:t>19.12.2023.</a:t>
            </a:fld>
            <a:endParaRPr lang="sr-Latn-RS"/>
          </a:p>
        </p:txBody>
      </p:sp>
      <p:sp>
        <p:nvSpPr>
          <p:cNvPr id="5" name="Footer Placeholder 4">
            <a:extLst>
              <a:ext uri="{FF2B5EF4-FFF2-40B4-BE49-F238E27FC236}">
                <a16:creationId xmlns:a16="http://schemas.microsoft.com/office/drawing/2014/main" id="{B4A18A38-124A-11E7-368D-43E142893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r-Latn-RS"/>
          </a:p>
        </p:txBody>
      </p:sp>
      <p:sp>
        <p:nvSpPr>
          <p:cNvPr id="6" name="Slide Number Placeholder 5">
            <a:extLst>
              <a:ext uri="{FF2B5EF4-FFF2-40B4-BE49-F238E27FC236}">
                <a16:creationId xmlns:a16="http://schemas.microsoft.com/office/drawing/2014/main" id="{7E00E5A6-0EFB-7B1E-068C-424FCE9662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9D51C-AEBF-46C1-83B5-8CB3B499BE19}" type="slidenum">
              <a:rPr lang="sr-Latn-RS" smtClean="0"/>
              <a:t>‹#›</a:t>
            </a:fld>
            <a:endParaRPr lang="sr-Latn-RS"/>
          </a:p>
        </p:txBody>
      </p:sp>
    </p:spTree>
    <p:extLst>
      <p:ext uri="{BB962C8B-B14F-4D97-AF65-F5344CB8AC3E}">
        <p14:creationId xmlns:p14="http://schemas.microsoft.com/office/powerpoint/2010/main" val="1484234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1.png"/><Relationship Id="rId7" Type="http://schemas.openxmlformats.org/officeDocument/2006/relationships/slide" Target="slide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2.xml"/><Relationship Id="rId9" Type="http://schemas.openxmlformats.org/officeDocument/2006/relationships/slide" Target="slide7.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1.xml"/><Relationship Id="rId7"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image" Target="../media/image1.png"/><Relationship Id="rId9" Type="http://schemas.openxmlformats.org/officeDocument/2006/relationships/slide" Target="slide7.xml"/></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5.png"/><Relationship Id="rId3" Type="http://schemas.openxmlformats.org/officeDocument/2006/relationships/slide" Target="slide1.xml"/><Relationship Id="rId7" Type="http://schemas.openxmlformats.org/officeDocument/2006/relationships/slide" Target="slide5.xml"/><Relationship Id="rId12"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3.gif"/><Relationship Id="rId5" Type="http://schemas.openxmlformats.org/officeDocument/2006/relationships/slide" Target="slide2.xml"/><Relationship Id="rId10" Type="http://schemas.openxmlformats.org/officeDocument/2006/relationships/image" Target="../media/image2.gif"/><Relationship Id="rId4" Type="http://schemas.openxmlformats.org/officeDocument/2006/relationships/image" Target="../media/image1.png"/><Relationship Id="rId9" Type="http://schemas.openxmlformats.org/officeDocument/2006/relationships/slide" Target="slide7.xml"/></Relationships>
</file>

<file path=ppt/slides/_rels/slide4.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1.xml"/><Relationship Id="rId7" Type="http://schemas.openxmlformats.org/officeDocument/2006/relationships/slide" Target="slide5.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image" Target="../media/image7.png"/><Relationship Id="rId5" Type="http://schemas.openxmlformats.org/officeDocument/2006/relationships/slide" Target="slide2.xml"/><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slide" Target="slide7.xml"/></Relationships>
</file>

<file path=ppt/slides/_rels/slide5.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1.xml"/><Relationship Id="rId7" Type="http://schemas.openxmlformats.org/officeDocument/2006/relationships/slide" Target="slide4.xml"/><Relationship Id="rId12"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image" Target="../media/image9.png"/><Relationship Id="rId5" Type="http://schemas.openxmlformats.org/officeDocument/2006/relationships/slide" Target="slide2.xml"/><Relationship Id="rId10" Type="http://schemas.openxmlformats.org/officeDocument/2006/relationships/slide" Target="slide7.xml"/><Relationship Id="rId4" Type="http://schemas.openxmlformats.org/officeDocument/2006/relationships/image" Target="../media/image1.png"/><Relationship Id="rId9" Type="http://schemas.openxmlformats.org/officeDocument/2006/relationships/slide" Target="slide5.xml"/></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1.xml"/><Relationship Id="rId7" Type="http://schemas.openxmlformats.org/officeDocument/2006/relationships/slide" Target="slide4.xml"/><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image" Target="../media/image12.PNG"/><Relationship Id="rId5" Type="http://schemas.openxmlformats.org/officeDocument/2006/relationships/slide" Target="slide2.xml"/><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slide" Target="slide7.xml"/></Relationships>
</file>

<file path=ppt/slides/_rels/slide7.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1.xml"/><Relationship Id="rId7"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1.png"/><Relationship Id="rId9"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12276F-41BC-9CBD-3B43-5EF5C72319E4}"/>
              </a:ext>
            </a:extLst>
          </p:cNvPr>
          <p:cNvSpPr/>
          <p:nvPr/>
        </p:nvSpPr>
        <p:spPr>
          <a:xfrm>
            <a:off x="0" y="471055"/>
            <a:ext cx="12192000" cy="6386945"/>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Rectangle 4">
            <a:extLst>
              <a:ext uri="{FF2B5EF4-FFF2-40B4-BE49-F238E27FC236}">
                <a16:creationId xmlns:a16="http://schemas.microsoft.com/office/drawing/2014/main" id="{DE654AA2-D958-CE05-DA90-1BAACBD22122}"/>
              </a:ext>
            </a:extLst>
          </p:cNvPr>
          <p:cNvSpPr/>
          <p:nvPr/>
        </p:nvSpPr>
        <p:spPr>
          <a:xfrm>
            <a:off x="-25342" y="-6234"/>
            <a:ext cx="1534251" cy="471055"/>
          </a:xfrm>
          <a:prstGeom prst="rect">
            <a:avLst/>
          </a:prstGeom>
          <a:solidFill>
            <a:schemeClr val="tx1">
              <a:lumMod val="75000"/>
              <a:lumOff val="2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 name="TextBox 5">
            <a:extLst>
              <a:ext uri="{FF2B5EF4-FFF2-40B4-BE49-F238E27FC236}">
                <a16:creationId xmlns:a16="http://schemas.microsoft.com/office/drawing/2014/main" id="{AEFE9CD8-80F2-C664-458A-30E111A5A5FE}"/>
              </a:ext>
            </a:extLst>
          </p:cNvPr>
          <p:cNvSpPr txBox="1"/>
          <p:nvPr/>
        </p:nvSpPr>
        <p:spPr>
          <a:xfrm>
            <a:off x="331644" y="53863"/>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index.mm</a:t>
            </a:r>
          </a:p>
        </p:txBody>
      </p:sp>
      <p:pic>
        <p:nvPicPr>
          <p:cNvPr id="11" name="Picture 10">
            <a:extLst>
              <a:ext uri="{FF2B5EF4-FFF2-40B4-BE49-F238E27FC236}">
                <a16:creationId xmlns:a16="http://schemas.microsoft.com/office/drawing/2014/main" id="{24A26581-B281-2693-0448-C59F79B36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6" y="119369"/>
            <a:ext cx="220808" cy="234494"/>
          </a:xfrm>
          <a:prstGeom prst="rect">
            <a:avLst/>
          </a:prstGeom>
        </p:spPr>
      </p:pic>
      <p:sp>
        <p:nvSpPr>
          <p:cNvPr id="12" name="TextBox 11">
            <a:extLst>
              <a:ext uri="{FF2B5EF4-FFF2-40B4-BE49-F238E27FC236}">
                <a16:creationId xmlns:a16="http://schemas.microsoft.com/office/drawing/2014/main" id="{17CD9897-4942-FE2D-9561-EC24CCFE5FCA}"/>
              </a:ext>
            </a:extLst>
          </p:cNvPr>
          <p:cNvSpPr txBox="1"/>
          <p:nvPr/>
        </p:nvSpPr>
        <p:spPr>
          <a:xfrm>
            <a:off x="110837" y="57277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a:t>
            </a:r>
          </a:p>
        </p:txBody>
      </p:sp>
      <p:sp>
        <p:nvSpPr>
          <p:cNvPr id="13" name="TextBox 12">
            <a:extLst>
              <a:ext uri="{FF2B5EF4-FFF2-40B4-BE49-F238E27FC236}">
                <a16:creationId xmlns:a16="http://schemas.microsoft.com/office/drawing/2014/main" id="{02D77DAD-7B94-0E71-7057-A3AA70A59D8B}"/>
              </a:ext>
            </a:extLst>
          </p:cNvPr>
          <p:cNvSpPr txBox="1"/>
          <p:nvPr/>
        </p:nvSpPr>
        <p:spPr>
          <a:xfrm>
            <a:off x="110837" y="93749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2</a:t>
            </a:r>
          </a:p>
        </p:txBody>
      </p:sp>
      <p:sp>
        <p:nvSpPr>
          <p:cNvPr id="14" name="TextBox 13">
            <a:extLst>
              <a:ext uri="{FF2B5EF4-FFF2-40B4-BE49-F238E27FC236}">
                <a16:creationId xmlns:a16="http://schemas.microsoft.com/office/drawing/2014/main" id="{7B0ADF29-75BA-35DC-6760-2B129135BB25}"/>
              </a:ext>
            </a:extLst>
          </p:cNvPr>
          <p:cNvSpPr txBox="1"/>
          <p:nvPr/>
        </p:nvSpPr>
        <p:spPr>
          <a:xfrm>
            <a:off x="110837" y="130220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3</a:t>
            </a:r>
          </a:p>
        </p:txBody>
      </p:sp>
      <p:sp>
        <p:nvSpPr>
          <p:cNvPr id="15" name="TextBox 14">
            <a:extLst>
              <a:ext uri="{FF2B5EF4-FFF2-40B4-BE49-F238E27FC236}">
                <a16:creationId xmlns:a16="http://schemas.microsoft.com/office/drawing/2014/main" id="{B03C424E-D3E4-E6D0-FAFD-C8E56971B012}"/>
              </a:ext>
            </a:extLst>
          </p:cNvPr>
          <p:cNvSpPr txBox="1"/>
          <p:nvPr/>
        </p:nvSpPr>
        <p:spPr>
          <a:xfrm>
            <a:off x="110837" y="166692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4</a:t>
            </a:r>
          </a:p>
        </p:txBody>
      </p:sp>
      <p:sp>
        <p:nvSpPr>
          <p:cNvPr id="16" name="TextBox 15">
            <a:extLst>
              <a:ext uri="{FF2B5EF4-FFF2-40B4-BE49-F238E27FC236}">
                <a16:creationId xmlns:a16="http://schemas.microsoft.com/office/drawing/2014/main" id="{7AEFB521-9631-7D5C-2979-C54DF7A9C28E}"/>
              </a:ext>
            </a:extLst>
          </p:cNvPr>
          <p:cNvSpPr txBox="1"/>
          <p:nvPr/>
        </p:nvSpPr>
        <p:spPr>
          <a:xfrm>
            <a:off x="110837" y="203163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5</a:t>
            </a:r>
          </a:p>
        </p:txBody>
      </p:sp>
      <p:sp>
        <p:nvSpPr>
          <p:cNvPr id="17" name="TextBox 16">
            <a:extLst>
              <a:ext uri="{FF2B5EF4-FFF2-40B4-BE49-F238E27FC236}">
                <a16:creationId xmlns:a16="http://schemas.microsoft.com/office/drawing/2014/main" id="{3373DEED-3911-6967-9C2A-84C631FF10D6}"/>
              </a:ext>
            </a:extLst>
          </p:cNvPr>
          <p:cNvSpPr txBox="1"/>
          <p:nvPr/>
        </p:nvSpPr>
        <p:spPr>
          <a:xfrm>
            <a:off x="110837" y="239635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6</a:t>
            </a:r>
          </a:p>
        </p:txBody>
      </p:sp>
      <p:sp>
        <p:nvSpPr>
          <p:cNvPr id="18" name="TextBox 17">
            <a:extLst>
              <a:ext uri="{FF2B5EF4-FFF2-40B4-BE49-F238E27FC236}">
                <a16:creationId xmlns:a16="http://schemas.microsoft.com/office/drawing/2014/main" id="{B4BFBED3-A16C-6B0D-552A-094F0C135F73}"/>
              </a:ext>
            </a:extLst>
          </p:cNvPr>
          <p:cNvSpPr txBox="1"/>
          <p:nvPr/>
        </p:nvSpPr>
        <p:spPr>
          <a:xfrm>
            <a:off x="110837" y="2770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7</a:t>
            </a:r>
          </a:p>
        </p:txBody>
      </p:sp>
      <p:sp>
        <p:nvSpPr>
          <p:cNvPr id="19" name="TextBox 18">
            <a:extLst>
              <a:ext uri="{FF2B5EF4-FFF2-40B4-BE49-F238E27FC236}">
                <a16:creationId xmlns:a16="http://schemas.microsoft.com/office/drawing/2014/main" id="{C3B93D5A-4FBC-8689-8EC6-6E60835C1D76}"/>
              </a:ext>
            </a:extLst>
          </p:cNvPr>
          <p:cNvSpPr txBox="1"/>
          <p:nvPr/>
        </p:nvSpPr>
        <p:spPr>
          <a:xfrm>
            <a:off x="110837" y="3142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8</a:t>
            </a:r>
          </a:p>
        </p:txBody>
      </p:sp>
      <p:sp>
        <p:nvSpPr>
          <p:cNvPr id="20" name="TextBox 19">
            <a:extLst>
              <a:ext uri="{FF2B5EF4-FFF2-40B4-BE49-F238E27FC236}">
                <a16:creationId xmlns:a16="http://schemas.microsoft.com/office/drawing/2014/main" id="{F3C46D6F-F6F1-329A-D14C-F5730522FA5D}"/>
              </a:ext>
            </a:extLst>
          </p:cNvPr>
          <p:cNvSpPr txBox="1"/>
          <p:nvPr/>
        </p:nvSpPr>
        <p:spPr>
          <a:xfrm>
            <a:off x="110837" y="3493296"/>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9</a:t>
            </a:r>
          </a:p>
        </p:txBody>
      </p:sp>
      <p:sp>
        <p:nvSpPr>
          <p:cNvPr id="21" name="TextBox 20">
            <a:extLst>
              <a:ext uri="{FF2B5EF4-FFF2-40B4-BE49-F238E27FC236}">
                <a16:creationId xmlns:a16="http://schemas.microsoft.com/office/drawing/2014/main" id="{07D23A64-6D01-F245-605B-E18280D2CEC4}"/>
              </a:ext>
            </a:extLst>
          </p:cNvPr>
          <p:cNvSpPr txBox="1"/>
          <p:nvPr/>
        </p:nvSpPr>
        <p:spPr>
          <a:xfrm>
            <a:off x="110837" y="379371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10</a:t>
            </a:r>
          </a:p>
        </p:txBody>
      </p:sp>
      <p:sp>
        <p:nvSpPr>
          <p:cNvPr id="22" name="TextBox 21">
            <a:extLst>
              <a:ext uri="{FF2B5EF4-FFF2-40B4-BE49-F238E27FC236}">
                <a16:creationId xmlns:a16="http://schemas.microsoft.com/office/drawing/2014/main" id="{4D47B510-D106-6D2C-CDF5-897441907784}"/>
              </a:ext>
            </a:extLst>
          </p:cNvPr>
          <p:cNvSpPr txBox="1"/>
          <p:nvPr/>
        </p:nvSpPr>
        <p:spPr>
          <a:xfrm>
            <a:off x="110837" y="415843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11</a:t>
            </a:r>
          </a:p>
        </p:txBody>
      </p:sp>
      <p:sp>
        <p:nvSpPr>
          <p:cNvPr id="23" name="TextBox 22">
            <a:extLst>
              <a:ext uri="{FF2B5EF4-FFF2-40B4-BE49-F238E27FC236}">
                <a16:creationId xmlns:a16="http://schemas.microsoft.com/office/drawing/2014/main" id="{76B3C4C6-9B53-E4F8-3304-F474B7746F8D}"/>
              </a:ext>
            </a:extLst>
          </p:cNvPr>
          <p:cNvSpPr txBox="1"/>
          <p:nvPr/>
        </p:nvSpPr>
        <p:spPr>
          <a:xfrm>
            <a:off x="110837" y="452314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12</a:t>
            </a:r>
          </a:p>
        </p:txBody>
      </p:sp>
      <p:sp>
        <p:nvSpPr>
          <p:cNvPr id="24" name="TextBox 23">
            <a:extLst>
              <a:ext uri="{FF2B5EF4-FFF2-40B4-BE49-F238E27FC236}">
                <a16:creationId xmlns:a16="http://schemas.microsoft.com/office/drawing/2014/main" id="{53D94642-F6C0-7804-F483-21C3C43FBA94}"/>
              </a:ext>
            </a:extLst>
          </p:cNvPr>
          <p:cNvSpPr txBox="1"/>
          <p:nvPr/>
        </p:nvSpPr>
        <p:spPr>
          <a:xfrm>
            <a:off x="110837" y="488786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13</a:t>
            </a:r>
          </a:p>
        </p:txBody>
      </p:sp>
      <p:sp>
        <p:nvSpPr>
          <p:cNvPr id="25" name="TextBox 24">
            <a:extLst>
              <a:ext uri="{FF2B5EF4-FFF2-40B4-BE49-F238E27FC236}">
                <a16:creationId xmlns:a16="http://schemas.microsoft.com/office/drawing/2014/main" id="{4BA65B95-364A-A9CB-0073-D9AF0BAB4B85}"/>
              </a:ext>
            </a:extLst>
          </p:cNvPr>
          <p:cNvSpPr txBox="1"/>
          <p:nvPr/>
        </p:nvSpPr>
        <p:spPr>
          <a:xfrm>
            <a:off x="110837" y="525257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14</a:t>
            </a:r>
          </a:p>
        </p:txBody>
      </p:sp>
      <p:sp>
        <p:nvSpPr>
          <p:cNvPr id="26" name="TextBox 25">
            <a:extLst>
              <a:ext uri="{FF2B5EF4-FFF2-40B4-BE49-F238E27FC236}">
                <a16:creationId xmlns:a16="http://schemas.microsoft.com/office/drawing/2014/main" id="{E41EFDDD-F79B-6A55-12E7-245FB4221752}"/>
              </a:ext>
            </a:extLst>
          </p:cNvPr>
          <p:cNvSpPr txBox="1"/>
          <p:nvPr/>
        </p:nvSpPr>
        <p:spPr>
          <a:xfrm>
            <a:off x="110837" y="561729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15</a:t>
            </a:r>
          </a:p>
        </p:txBody>
      </p:sp>
      <p:sp>
        <p:nvSpPr>
          <p:cNvPr id="27" name="TextBox 26">
            <a:extLst>
              <a:ext uri="{FF2B5EF4-FFF2-40B4-BE49-F238E27FC236}">
                <a16:creationId xmlns:a16="http://schemas.microsoft.com/office/drawing/2014/main" id="{C0B2BD04-D079-70A4-DAC3-3717AB253E57}"/>
              </a:ext>
            </a:extLst>
          </p:cNvPr>
          <p:cNvSpPr txBox="1"/>
          <p:nvPr/>
        </p:nvSpPr>
        <p:spPr>
          <a:xfrm>
            <a:off x="110837" y="598200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16</a:t>
            </a:r>
          </a:p>
        </p:txBody>
      </p:sp>
      <p:sp>
        <p:nvSpPr>
          <p:cNvPr id="28" name="TextBox 27">
            <a:extLst>
              <a:ext uri="{FF2B5EF4-FFF2-40B4-BE49-F238E27FC236}">
                <a16:creationId xmlns:a16="http://schemas.microsoft.com/office/drawing/2014/main" id="{BD4C6C27-7180-855C-E3B1-CAB5024A9C28}"/>
              </a:ext>
            </a:extLst>
          </p:cNvPr>
          <p:cNvSpPr txBox="1"/>
          <p:nvPr/>
        </p:nvSpPr>
        <p:spPr>
          <a:xfrm>
            <a:off x="110837" y="634210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17</a:t>
            </a:r>
          </a:p>
        </p:txBody>
      </p:sp>
      <p:cxnSp>
        <p:nvCxnSpPr>
          <p:cNvPr id="37" name="Straight Connector 36">
            <a:extLst>
              <a:ext uri="{FF2B5EF4-FFF2-40B4-BE49-F238E27FC236}">
                <a16:creationId xmlns:a16="http://schemas.microsoft.com/office/drawing/2014/main" id="{00C6027B-6AB3-1490-FC6F-1E21CD417270}"/>
              </a:ext>
            </a:extLst>
          </p:cNvPr>
          <p:cNvCxnSpPr>
            <a:cxnSpLocks/>
          </p:cNvCxnSpPr>
          <p:nvPr/>
        </p:nvCxnSpPr>
        <p:spPr>
          <a:xfrm>
            <a:off x="591127" y="475672"/>
            <a:ext cx="0" cy="638232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50" name="Rectangle 49">
            <a:hlinkClick r:id="rId4" action="ppaction://hlinksldjump"/>
            <a:extLst>
              <a:ext uri="{FF2B5EF4-FFF2-40B4-BE49-F238E27FC236}">
                <a16:creationId xmlns:a16="http://schemas.microsoft.com/office/drawing/2014/main" id="{8456765B-E0BA-E883-62D4-6A83DF9AABC6}"/>
              </a:ext>
            </a:extLst>
          </p:cNvPr>
          <p:cNvSpPr/>
          <p:nvPr/>
        </p:nvSpPr>
        <p:spPr>
          <a:xfrm>
            <a:off x="1507027" y="-4618"/>
            <a:ext cx="169825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1" name="TextBox 50">
            <a:hlinkClick r:id="rId4" action="ppaction://hlinksldjump"/>
            <a:extLst>
              <a:ext uri="{FF2B5EF4-FFF2-40B4-BE49-F238E27FC236}">
                <a16:creationId xmlns:a16="http://schemas.microsoft.com/office/drawing/2014/main" id="{6733445F-F4B6-0236-7E5C-326ADF627252}"/>
              </a:ext>
            </a:extLst>
          </p:cNvPr>
          <p:cNvSpPr txBox="1"/>
          <p:nvPr/>
        </p:nvSpPr>
        <p:spPr>
          <a:xfrm>
            <a:off x="1838670" y="55479"/>
            <a:ext cx="137103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contents.mm</a:t>
            </a:r>
          </a:p>
        </p:txBody>
      </p:sp>
      <p:pic>
        <p:nvPicPr>
          <p:cNvPr id="52" name="Picture 51">
            <a:hlinkClick r:id="rId4" action="ppaction://hlinksldjump"/>
            <a:extLst>
              <a:ext uri="{FF2B5EF4-FFF2-40B4-BE49-F238E27FC236}">
                <a16:creationId xmlns:a16="http://schemas.microsoft.com/office/drawing/2014/main" id="{77E56645-35B2-1F50-4B80-AB33F3176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863" y="120985"/>
            <a:ext cx="220808" cy="234494"/>
          </a:xfrm>
          <a:prstGeom prst="rect">
            <a:avLst/>
          </a:prstGeom>
        </p:spPr>
      </p:pic>
      <p:sp>
        <p:nvSpPr>
          <p:cNvPr id="53" name="Rectangle 52">
            <a:hlinkClick r:id="rId5" action="ppaction://hlinksldjump"/>
            <a:extLst>
              <a:ext uri="{FF2B5EF4-FFF2-40B4-BE49-F238E27FC236}">
                <a16:creationId xmlns:a16="http://schemas.microsoft.com/office/drawing/2014/main" id="{645525BC-8973-7E6F-610F-BBD43E58699A}"/>
              </a:ext>
            </a:extLst>
          </p:cNvPr>
          <p:cNvSpPr/>
          <p:nvPr/>
        </p:nvSpPr>
        <p:spPr>
          <a:xfrm>
            <a:off x="3207891" y="-4618"/>
            <a:ext cx="2280711"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4" name="TextBox 53">
            <a:hlinkClick r:id="rId5" action="ppaction://hlinksldjump"/>
            <a:extLst>
              <a:ext uri="{FF2B5EF4-FFF2-40B4-BE49-F238E27FC236}">
                <a16:creationId xmlns:a16="http://schemas.microsoft.com/office/drawing/2014/main" id="{0A9C144F-E08E-3548-BB0A-1BF339CDA328}"/>
              </a:ext>
            </a:extLst>
          </p:cNvPr>
          <p:cNvSpPr txBox="1"/>
          <p:nvPr/>
        </p:nvSpPr>
        <p:spPr>
          <a:xfrm>
            <a:off x="3513859" y="46243"/>
            <a:ext cx="19747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version control.mm</a:t>
            </a:r>
          </a:p>
        </p:txBody>
      </p:sp>
      <p:pic>
        <p:nvPicPr>
          <p:cNvPr id="55" name="Picture 54">
            <a:hlinkClick r:id="rId5" action="ppaction://hlinksldjump"/>
            <a:extLst>
              <a:ext uri="{FF2B5EF4-FFF2-40B4-BE49-F238E27FC236}">
                <a16:creationId xmlns:a16="http://schemas.microsoft.com/office/drawing/2014/main" id="{EB337BEE-620A-FE24-2C77-3C1D84403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411" y="120985"/>
            <a:ext cx="220808" cy="234494"/>
          </a:xfrm>
          <a:prstGeom prst="rect">
            <a:avLst/>
          </a:prstGeom>
        </p:spPr>
      </p:pic>
      <p:sp>
        <p:nvSpPr>
          <p:cNvPr id="56" name="Rectangle 55">
            <a:hlinkClick r:id="rId6" action="ppaction://hlinksldjump"/>
            <a:extLst>
              <a:ext uri="{FF2B5EF4-FFF2-40B4-BE49-F238E27FC236}">
                <a16:creationId xmlns:a16="http://schemas.microsoft.com/office/drawing/2014/main" id="{DDC08646-E1B8-DBF0-4D0C-3FD7ED217529}"/>
              </a:ext>
            </a:extLst>
          </p:cNvPr>
          <p:cNvSpPr/>
          <p:nvPr/>
        </p:nvSpPr>
        <p:spPr>
          <a:xfrm>
            <a:off x="5484613" y="-4618"/>
            <a:ext cx="1218786"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7" name="TextBox 56">
            <a:hlinkClick r:id="rId6" action="ppaction://hlinksldjump"/>
            <a:extLst>
              <a:ext uri="{FF2B5EF4-FFF2-40B4-BE49-F238E27FC236}">
                <a16:creationId xmlns:a16="http://schemas.microsoft.com/office/drawing/2014/main" id="{8DBA4581-92D9-F014-DE13-B3A055AC85B5}"/>
              </a:ext>
            </a:extLst>
          </p:cNvPr>
          <p:cNvSpPr txBox="1"/>
          <p:nvPr/>
        </p:nvSpPr>
        <p:spPr>
          <a:xfrm>
            <a:off x="5816255" y="55479"/>
            <a:ext cx="8871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git.mm</a:t>
            </a:r>
          </a:p>
        </p:txBody>
      </p:sp>
      <p:pic>
        <p:nvPicPr>
          <p:cNvPr id="58" name="Picture 57">
            <a:hlinkClick r:id="rId6" action="ppaction://hlinksldjump"/>
            <a:extLst>
              <a:ext uri="{FF2B5EF4-FFF2-40B4-BE49-F238E27FC236}">
                <a16:creationId xmlns:a16="http://schemas.microsoft.com/office/drawing/2014/main" id="{41C40365-9FDB-F56D-A182-AE9E470F8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448" y="120985"/>
            <a:ext cx="220808" cy="234494"/>
          </a:xfrm>
          <a:prstGeom prst="rect">
            <a:avLst/>
          </a:prstGeom>
        </p:spPr>
      </p:pic>
      <p:sp>
        <p:nvSpPr>
          <p:cNvPr id="59" name="Rectangle 58">
            <a:hlinkClick r:id="rId7" action="ppaction://hlinksldjump"/>
            <a:extLst>
              <a:ext uri="{FF2B5EF4-FFF2-40B4-BE49-F238E27FC236}">
                <a16:creationId xmlns:a16="http://schemas.microsoft.com/office/drawing/2014/main" id="{7AF31424-FC35-6F00-1154-ADF26CA13345}"/>
              </a:ext>
            </a:extLst>
          </p:cNvPr>
          <p:cNvSpPr/>
          <p:nvPr/>
        </p:nvSpPr>
        <p:spPr>
          <a:xfrm>
            <a:off x="6703399" y="-4618"/>
            <a:ext cx="1532370"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0" name="TextBox 59">
            <a:hlinkClick r:id="rId7" action="ppaction://hlinksldjump"/>
            <a:extLst>
              <a:ext uri="{FF2B5EF4-FFF2-40B4-BE49-F238E27FC236}">
                <a16:creationId xmlns:a16="http://schemas.microsoft.com/office/drawing/2014/main" id="{EE34904C-CAF4-9952-4918-FC493BB48D4C}"/>
              </a:ext>
            </a:extLst>
          </p:cNvPr>
          <p:cNvSpPr txBox="1"/>
          <p:nvPr/>
        </p:nvSpPr>
        <p:spPr>
          <a:xfrm>
            <a:off x="7035042" y="55479"/>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github.mm</a:t>
            </a:r>
          </a:p>
        </p:txBody>
      </p:sp>
      <p:pic>
        <p:nvPicPr>
          <p:cNvPr id="61" name="Picture 60">
            <a:hlinkClick r:id="rId7" action="ppaction://hlinksldjump"/>
            <a:extLst>
              <a:ext uri="{FF2B5EF4-FFF2-40B4-BE49-F238E27FC236}">
                <a16:creationId xmlns:a16="http://schemas.microsoft.com/office/drawing/2014/main" id="{A415167E-89A7-03D1-3A45-1A595086E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234" y="120985"/>
            <a:ext cx="220808" cy="234494"/>
          </a:xfrm>
          <a:prstGeom prst="rect">
            <a:avLst/>
          </a:prstGeom>
        </p:spPr>
      </p:pic>
      <p:sp>
        <p:nvSpPr>
          <p:cNvPr id="62" name="Rectangle 61">
            <a:hlinkClick r:id="rId8" action="ppaction://hlinksldjump"/>
            <a:extLst>
              <a:ext uri="{FF2B5EF4-FFF2-40B4-BE49-F238E27FC236}">
                <a16:creationId xmlns:a16="http://schemas.microsoft.com/office/drawing/2014/main" id="{8BC89370-6F18-02C6-D5B4-41486B3CC828}"/>
              </a:ext>
            </a:extLst>
          </p:cNvPr>
          <p:cNvSpPr/>
          <p:nvPr/>
        </p:nvSpPr>
        <p:spPr>
          <a:xfrm>
            <a:off x="8235768" y="-4618"/>
            <a:ext cx="201777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3" name="TextBox 62">
            <a:hlinkClick r:id="rId8" action="ppaction://hlinksldjump"/>
            <a:extLst>
              <a:ext uri="{FF2B5EF4-FFF2-40B4-BE49-F238E27FC236}">
                <a16:creationId xmlns:a16="http://schemas.microsoft.com/office/drawing/2014/main" id="{B40E07B4-5624-C620-85BD-D422D5583E36}"/>
              </a:ext>
            </a:extLst>
          </p:cNvPr>
          <p:cNvSpPr txBox="1"/>
          <p:nvPr/>
        </p:nvSpPr>
        <p:spPr>
          <a:xfrm>
            <a:off x="8567411" y="55479"/>
            <a:ext cx="1686131"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conclusion.mm</a:t>
            </a:r>
          </a:p>
        </p:txBody>
      </p:sp>
      <p:pic>
        <p:nvPicPr>
          <p:cNvPr id="64" name="Picture 63">
            <a:hlinkClick r:id="rId8" action="ppaction://hlinksldjump"/>
            <a:extLst>
              <a:ext uri="{FF2B5EF4-FFF2-40B4-BE49-F238E27FC236}">
                <a16:creationId xmlns:a16="http://schemas.microsoft.com/office/drawing/2014/main" id="{A777137F-F0E7-CAF0-7C87-EA048F0F1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604" y="120985"/>
            <a:ext cx="220808" cy="234494"/>
          </a:xfrm>
          <a:prstGeom prst="rect">
            <a:avLst/>
          </a:prstGeom>
        </p:spPr>
      </p:pic>
      <p:sp>
        <p:nvSpPr>
          <p:cNvPr id="68" name="Rectangle 67">
            <a:hlinkClick r:id="rId9" action="ppaction://hlinksldjump"/>
            <a:extLst>
              <a:ext uri="{FF2B5EF4-FFF2-40B4-BE49-F238E27FC236}">
                <a16:creationId xmlns:a16="http://schemas.microsoft.com/office/drawing/2014/main" id="{DAF49175-5745-E91B-7FCA-AA4984F052A4}"/>
              </a:ext>
            </a:extLst>
          </p:cNvPr>
          <p:cNvSpPr/>
          <p:nvPr/>
        </p:nvSpPr>
        <p:spPr>
          <a:xfrm>
            <a:off x="10253542" y="-9236"/>
            <a:ext cx="1976558"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9" name="TextBox 68">
            <a:hlinkClick r:id="rId9" action="ppaction://hlinksldjump"/>
            <a:extLst>
              <a:ext uri="{FF2B5EF4-FFF2-40B4-BE49-F238E27FC236}">
                <a16:creationId xmlns:a16="http://schemas.microsoft.com/office/drawing/2014/main" id="{E727C081-F050-23E8-3E51-B31F7B83C404}"/>
              </a:ext>
            </a:extLst>
          </p:cNvPr>
          <p:cNvSpPr txBox="1"/>
          <p:nvPr/>
        </p:nvSpPr>
        <p:spPr>
          <a:xfrm>
            <a:off x="10596328" y="55541"/>
            <a:ext cx="139296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contact.mm</a:t>
            </a:r>
          </a:p>
        </p:txBody>
      </p:sp>
      <p:pic>
        <p:nvPicPr>
          <p:cNvPr id="70" name="Picture 69">
            <a:hlinkClick r:id="rId9" action="ppaction://hlinksldjump"/>
            <a:extLst>
              <a:ext uri="{FF2B5EF4-FFF2-40B4-BE49-F238E27FC236}">
                <a16:creationId xmlns:a16="http://schemas.microsoft.com/office/drawing/2014/main" id="{A1CBAFFA-8C49-E09A-04DA-CD71C723F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4376" y="112362"/>
            <a:ext cx="236511" cy="246329"/>
          </a:xfrm>
          <a:prstGeom prst="rect">
            <a:avLst/>
          </a:prstGeom>
        </p:spPr>
      </p:pic>
      <p:sp>
        <p:nvSpPr>
          <p:cNvPr id="71" name="TextBox 70">
            <a:extLst>
              <a:ext uri="{FF2B5EF4-FFF2-40B4-BE49-F238E27FC236}">
                <a16:creationId xmlns:a16="http://schemas.microsoft.com/office/drawing/2014/main" id="{8096C939-54E4-49AB-05E7-BF4D96DBD966}"/>
              </a:ext>
            </a:extLst>
          </p:cNvPr>
          <p:cNvSpPr txBox="1"/>
          <p:nvPr/>
        </p:nvSpPr>
        <p:spPr>
          <a:xfrm>
            <a:off x="1071412" y="1127324"/>
            <a:ext cx="10376123" cy="2400657"/>
          </a:xfrm>
          <a:prstGeom prst="rect">
            <a:avLst/>
          </a:prstGeom>
          <a:noFill/>
        </p:spPr>
        <p:txBody>
          <a:bodyPr wrap="square" rtlCol="0">
            <a:spAutoFit/>
          </a:bodyPr>
          <a:lstStyle/>
          <a:p>
            <a:r>
              <a:rPr lang="sr-Latn-RS" sz="2000" dirty="0">
                <a:solidFill>
                  <a:srgbClr val="43FF47"/>
                </a:solidFill>
                <a:latin typeface="Consolas" panose="020B0609020204030204" pitchFamily="49" charset="0"/>
                <a:cs typeface="Times New Roman" panose="02020603050405020304" pitchFamily="18" charset="0"/>
              </a:rPr>
              <a:t>&lt;title&gt;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6600" b="0" i="0" u="none" strike="noStrike" kern="1200" cap="none" spc="0" normalizeH="0" baseline="0" noProof="0" dirty="0">
                <a:ln>
                  <a:noFill/>
                </a:ln>
                <a:solidFill>
                  <a:prstClr val="white"/>
                </a:solidFill>
                <a:effectLst/>
                <a:uLnTx/>
                <a:uFillTx/>
                <a:latin typeface="Consolas" panose="020B0609020204030204" pitchFamily="49" charset="0"/>
                <a:cs typeface="Times New Roman" panose="02020603050405020304" pitchFamily="18" charset="0"/>
              </a:rPr>
              <a:t>Version control</a:t>
            </a:r>
            <a:br>
              <a:rPr kumimoji="0" lang="sr-Latn-RS" sz="6600" b="0" i="0" u="none" strike="noStrike" kern="1200" cap="none" spc="0" normalizeH="0" baseline="0" noProof="0" dirty="0">
                <a:ln>
                  <a:noFill/>
                </a:ln>
                <a:solidFill>
                  <a:prstClr val="white"/>
                </a:solidFill>
                <a:effectLst/>
                <a:uLnTx/>
                <a:uFillTx/>
                <a:latin typeface="Consolas" panose="020B0609020204030204" pitchFamily="49" charset="0"/>
                <a:cs typeface="Times New Roman" panose="02020603050405020304" pitchFamily="18" charset="0"/>
              </a:rPr>
            </a:br>
            <a:r>
              <a:rPr kumimoji="0" lang="sr-Latn-RS" sz="4400" b="0" i="0" u="none" strike="noStrike" kern="1200" cap="none" spc="0" normalizeH="0" baseline="0" noProof="0" dirty="0">
                <a:ln>
                  <a:noFill/>
                </a:ln>
                <a:solidFill>
                  <a:prstClr val="white"/>
                </a:solidFill>
                <a:effectLst/>
                <a:uLnTx/>
                <a:uFillTx/>
                <a:latin typeface="Consolas" panose="020B0609020204030204" pitchFamily="49" charset="0"/>
                <a:cs typeface="Times New Roman" panose="02020603050405020304" pitchFamily="18" charset="0"/>
              </a:rPr>
              <a:t>Git &amp; Github</a:t>
            </a:r>
            <a:endParaRPr kumimoji="0" lang="sr-Latn-RS" sz="6600" b="0" i="0" u="none" strike="noStrike" kern="1200" cap="none" spc="0" normalizeH="0" baseline="0" noProof="0" dirty="0">
              <a:ln>
                <a:noFill/>
              </a:ln>
              <a:solidFill>
                <a:prstClr val="white"/>
              </a:solidFill>
              <a:effectLst/>
              <a:uLnTx/>
              <a:uFillTx/>
              <a:latin typeface="Consolas" panose="020B0609020204030204" pitchFamily="49" charset="0"/>
              <a:cs typeface="Times New Roman" panose="02020603050405020304" pitchFamily="18" charset="0"/>
            </a:endParaRPr>
          </a:p>
          <a:p>
            <a:r>
              <a:rPr lang="sr-Latn-RS" sz="2000" dirty="0">
                <a:solidFill>
                  <a:srgbClr val="43FF47"/>
                </a:solidFill>
                <a:latin typeface="Consolas" panose="020B0609020204030204" pitchFamily="49" charset="0"/>
                <a:cs typeface="Times New Roman" panose="02020603050405020304" pitchFamily="18" charset="0"/>
              </a:rPr>
              <a:t>&lt;/title&gt;</a:t>
            </a:r>
          </a:p>
        </p:txBody>
      </p:sp>
      <p:sp>
        <p:nvSpPr>
          <p:cNvPr id="74" name="TextBox 73">
            <a:extLst>
              <a:ext uri="{FF2B5EF4-FFF2-40B4-BE49-F238E27FC236}">
                <a16:creationId xmlns:a16="http://schemas.microsoft.com/office/drawing/2014/main" id="{F6D5B7C8-5283-7225-7925-7297E2F9295A}"/>
              </a:ext>
            </a:extLst>
          </p:cNvPr>
          <p:cNvSpPr txBox="1"/>
          <p:nvPr/>
        </p:nvSpPr>
        <p:spPr>
          <a:xfrm>
            <a:off x="1071412" y="3876817"/>
            <a:ext cx="10376119" cy="1446550"/>
          </a:xfrm>
          <a:prstGeom prst="rect">
            <a:avLst/>
          </a:prstGeom>
          <a:noFill/>
        </p:spPr>
        <p:txBody>
          <a:bodyPr wrap="square" rtlCol="0">
            <a:spAutoFit/>
          </a:bodyPr>
          <a:lstStyle/>
          <a:p>
            <a:r>
              <a:rPr lang="sr-Latn-RS" sz="2000" dirty="0">
                <a:solidFill>
                  <a:srgbClr val="43FF47"/>
                </a:solidFill>
                <a:latin typeface="Consolas" panose="020B0609020204030204" pitchFamily="49" charset="0"/>
                <a:cs typeface="Times New Roman" panose="02020603050405020304" pitchFamily="18" charset="0"/>
              </a:rPr>
              <a:t>&lt;author&gt; </a:t>
            </a:r>
          </a:p>
          <a:p>
            <a:pPr algn="ctr"/>
            <a:r>
              <a:rPr lang="sr-Latn-RS" sz="2400" dirty="0">
                <a:solidFill>
                  <a:schemeClr val="bg1"/>
                </a:solidFill>
                <a:latin typeface="Consolas" panose="020B0609020204030204" pitchFamily="49" charset="0"/>
                <a:cs typeface="Times New Roman" panose="02020603050405020304" pitchFamily="18" charset="0"/>
              </a:rPr>
              <a:t>Mihajlo Milojević</a:t>
            </a:r>
            <a:br>
              <a:rPr lang="sr-Latn-RS" sz="2400" dirty="0">
                <a:solidFill>
                  <a:schemeClr val="bg1"/>
                </a:solidFill>
                <a:latin typeface="Consolas" panose="020B0609020204030204" pitchFamily="49" charset="0"/>
                <a:cs typeface="Times New Roman" panose="02020603050405020304" pitchFamily="18" charset="0"/>
              </a:rPr>
            </a:br>
            <a:r>
              <a:rPr lang="sr-Latn-RS" sz="2400" dirty="0">
                <a:solidFill>
                  <a:schemeClr val="bg1"/>
                </a:solidFill>
                <a:latin typeface="Consolas" panose="020B0609020204030204" pitchFamily="49" charset="0"/>
                <a:cs typeface="Times New Roman" panose="02020603050405020304" pitchFamily="18" charset="0"/>
              </a:rPr>
              <a:t>SV 57/2023</a:t>
            </a:r>
          </a:p>
          <a:p>
            <a:r>
              <a:rPr lang="sr-Latn-RS" sz="2000" dirty="0">
                <a:solidFill>
                  <a:srgbClr val="43FF47"/>
                </a:solidFill>
                <a:latin typeface="Consolas" panose="020B0609020204030204" pitchFamily="49" charset="0"/>
                <a:cs typeface="Times New Roman" panose="02020603050405020304" pitchFamily="18" charset="0"/>
              </a:rPr>
              <a:t>&lt;/author&gt;</a:t>
            </a:r>
          </a:p>
        </p:txBody>
      </p:sp>
    </p:spTree>
    <p:extLst>
      <p:ext uri="{BB962C8B-B14F-4D97-AF65-F5344CB8AC3E}">
        <p14:creationId xmlns:p14="http://schemas.microsoft.com/office/powerpoint/2010/main" val="26560933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12276F-41BC-9CBD-3B43-5EF5C72319E4}"/>
              </a:ext>
            </a:extLst>
          </p:cNvPr>
          <p:cNvSpPr/>
          <p:nvPr/>
        </p:nvSpPr>
        <p:spPr>
          <a:xfrm>
            <a:off x="0" y="471055"/>
            <a:ext cx="12192000" cy="6386945"/>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Rectangle 4">
            <a:hlinkClick r:id="rId3" action="ppaction://hlinksldjump"/>
            <a:extLst>
              <a:ext uri="{FF2B5EF4-FFF2-40B4-BE49-F238E27FC236}">
                <a16:creationId xmlns:a16="http://schemas.microsoft.com/office/drawing/2014/main" id="{DE654AA2-D958-CE05-DA90-1BAACBD22122}"/>
              </a:ext>
            </a:extLst>
          </p:cNvPr>
          <p:cNvSpPr/>
          <p:nvPr/>
        </p:nvSpPr>
        <p:spPr>
          <a:xfrm>
            <a:off x="-25342" y="-6234"/>
            <a:ext cx="1534251" cy="471055"/>
          </a:xfrm>
          <a:prstGeom prst="rect">
            <a:avLst/>
          </a:prstGeom>
          <a:solidFill>
            <a:schemeClr val="tx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 name="TextBox 5">
            <a:hlinkClick r:id="rId3" action="ppaction://hlinksldjump"/>
            <a:extLst>
              <a:ext uri="{FF2B5EF4-FFF2-40B4-BE49-F238E27FC236}">
                <a16:creationId xmlns:a16="http://schemas.microsoft.com/office/drawing/2014/main" id="{AEFE9CD8-80F2-C664-458A-30E111A5A5FE}"/>
              </a:ext>
            </a:extLst>
          </p:cNvPr>
          <p:cNvSpPr txBox="1"/>
          <p:nvPr/>
        </p:nvSpPr>
        <p:spPr>
          <a:xfrm>
            <a:off x="331644" y="53863"/>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index.mm</a:t>
            </a:r>
          </a:p>
        </p:txBody>
      </p:sp>
      <p:pic>
        <p:nvPicPr>
          <p:cNvPr id="11" name="Picture 10">
            <a:hlinkClick r:id="rId3" action="ppaction://hlinksldjump"/>
            <a:extLst>
              <a:ext uri="{FF2B5EF4-FFF2-40B4-BE49-F238E27FC236}">
                <a16:creationId xmlns:a16="http://schemas.microsoft.com/office/drawing/2014/main" id="{24A26581-B281-2693-0448-C59F79B36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6" y="119369"/>
            <a:ext cx="220808" cy="234494"/>
          </a:xfrm>
          <a:prstGeom prst="rect">
            <a:avLst/>
          </a:prstGeom>
        </p:spPr>
      </p:pic>
      <p:sp>
        <p:nvSpPr>
          <p:cNvPr id="12" name="TextBox 11">
            <a:extLst>
              <a:ext uri="{FF2B5EF4-FFF2-40B4-BE49-F238E27FC236}">
                <a16:creationId xmlns:a16="http://schemas.microsoft.com/office/drawing/2014/main" id="{17CD9897-4942-FE2D-9561-EC24CCFE5FCA}"/>
              </a:ext>
            </a:extLst>
          </p:cNvPr>
          <p:cNvSpPr txBox="1"/>
          <p:nvPr/>
        </p:nvSpPr>
        <p:spPr>
          <a:xfrm>
            <a:off x="110837" y="57277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a:t>
            </a:r>
          </a:p>
        </p:txBody>
      </p:sp>
      <p:sp>
        <p:nvSpPr>
          <p:cNvPr id="13" name="TextBox 12">
            <a:extLst>
              <a:ext uri="{FF2B5EF4-FFF2-40B4-BE49-F238E27FC236}">
                <a16:creationId xmlns:a16="http://schemas.microsoft.com/office/drawing/2014/main" id="{02D77DAD-7B94-0E71-7057-A3AA70A59D8B}"/>
              </a:ext>
            </a:extLst>
          </p:cNvPr>
          <p:cNvSpPr txBox="1"/>
          <p:nvPr/>
        </p:nvSpPr>
        <p:spPr>
          <a:xfrm>
            <a:off x="110837" y="93749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2</a:t>
            </a:r>
          </a:p>
        </p:txBody>
      </p:sp>
      <p:sp>
        <p:nvSpPr>
          <p:cNvPr id="14" name="TextBox 13">
            <a:extLst>
              <a:ext uri="{FF2B5EF4-FFF2-40B4-BE49-F238E27FC236}">
                <a16:creationId xmlns:a16="http://schemas.microsoft.com/office/drawing/2014/main" id="{7B0ADF29-75BA-35DC-6760-2B129135BB25}"/>
              </a:ext>
            </a:extLst>
          </p:cNvPr>
          <p:cNvSpPr txBox="1"/>
          <p:nvPr/>
        </p:nvSpPr>
        <p:spPr>
          <a:xfrm>
            <a:off x="110837" y="130220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3</a:t>
            </a:r>
          </a:p>
        </p:txBody>
      </p:sp>
      <p:sp>
        <p:nvSpPr>
          <p:cNvPr id="15" name="TextBox 14">
            <a:extLst>
              <a:ext uri="{FF2B5EF4-FFF2-40B4-BE49-F238E27FC236}">
                <a16:creationId xmlns:a16="http://schemas.microsoft.com/office/drawing/2014/main" id="{B03C424E-D3E4-E6D0-FAFD-C8E56971B012}"/>
              </a:ext>
            </a:extLst>
          </p:cNvPr>
          <p:cNvSpPr txBox="1"/>
          <p:nvPr/>
        </p:nvSpPr>
        <p:spPr>
          <a:xfrm>
            <a:off x="110837" y="166692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4</a:t>
            </a:r>
          </a:p>
        </p:txBody>
      </p:sp>
      <p:sp>
        <p:nvSpPr>
          <p:cNvPr id="16" name="TextBox 15">
            <a:extLst>
              <a:ext uri="{FF2B5EF4-FFF2-40B4-BE49-F238E27FC236}">
                <a16:creationId xmlns:a16="http://schemas.microsoft.com/office/drawing/2014/main" id="{7AEFB521-9631-7D5C-2979-C54DF7A9C28E}"/>
              </a:ext>
            </a:extLst>
          </p:cNvPr>
          <p:cNvSpPr txBox="1"/>
          <p:nvPr/>
        </p:nvSpPr>
        <p:spPr>
          <a:xfrm>
            <a:off x="110837" y="203163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5</a:t>
            </a:r>
          </a:p>
        </p:txBody>
      </p:sp>
      <p:sp>
        <p:nvSpPr>
          <p:cNvPr id="17" name="TextBox 16">
            <a:extLst>
              <a:ext uri="{FF2B5EF4-FFF2-40B4-BE49-F238E27FC236}">
                <a16:creationId xmlns:a16="http://schemas.microsoft.com/office/drawing/2014/main" id="{3373DEED-3911-6967-9C2A-84C631FF10D6}"/>
              </a:ext>
            </a:extLst>
          </p:cNvPr>
          <p:cNvSpPr txBox="1"/>
          <p:nvPr/>
        </p:nvSpPr>
        <p:spPr>
          <a:xfrm>
            <a:off x="110837" y="239635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6</a:t>
            </a:r>
          </a:p>
        </p:txBody>
      </p:sp>
      <p:sp>
        <p:nvSpPr>
          <p:cNvPr id="18" name="TextBox 17">
            <a:extLst>
              <a:ext uri="{FF2B5EF4-FFF2-40B4-BE49-F238E27FC236}">
                <a16:creationId xmlns:a16="http://schemas.microsoft.com/office/drawing/2014/main" id="{B4BFBED3-A16C-6B0D-552A-094F0C135F73}"/>
              </a:ext>
            </a:extLst>
          </p:cNvPr>
          <p:cNvSpPr txBox="1"/>
          <p:nvPr/>
        </p:nvSpPr>
        <p:spPr>
          <a:xfrm>
            <a:off x="110837" y="2770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7</a:t>
            </a:r>
          </a:p>
        </p:txBody>
      </p:sp>
      <p:sp>
        <p:nvSpPr>
          <p:cNvPr id="19" name="TextBox 18">
            <a:extLst>
              <a:ext uri="{FF2B5EF4-FFF2-40B4-BE49-F238E27FC236}">
                <a16:creationId xmlns:a16="http://schemas.microsoft.com/office/drawing/2014/main" id="{C3B93D5A-4FBC-8689-8EC6-6E60835C1D76}"/>
              </a:ext>
            </a:extLst>
          </p:cNvPr>
          <p:cNvSpPr txBox="1"/>
          <p:nvPr/>
        </p:nvSpPr>
        <p:spPr>
          <a:xfrm>
            <a:off x="110837" y="3142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8</a:t>
            </a:r>
          </a:p>
        </p:txBody>
      </p:sp>
      <p:sp>
        <p:nvSpPr>
          <p:cNvPr id="20" name="TextBox 19">
            <a:extLst>
              <a:ext uri="{FF2B5EF4-FFF2-40B4-BE49-F238E27FC236}">
                <a16:creationId xmlns:a16="http://schemas.microsoft.com/office/drawing/2014/main" id="{F3C46D6F-F6F1-329A-D14C-F5730522FA5D}"/>
              </a:ext>
            </a:extLst>
          </p:cNvPr>
          <p:cNvSpPr txBox="1"/>
          <p:nvPr/>
        </p:nvSpPr>
        <p:spPr>
          <a:xfrm>
            <a:off x="110837" y="3493296"/>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9</a:t>
            </a:r>
          </a:p>
        </p:txBody>
      </p:sp>
      <p:sp>
        <p:nvSpPr>
          <p:cNvPr id="21" name="TextBox 20">
            <a:extLst>
              <a:ext uri="{FF2B5EF4-FFF2-40B4-BE49-F238E27FC236}">
                <a16:creationId xmlns:a16="http://schemas.microsoft.com/office/drawing/2014/main" id="{07D23A64-6D01-F245-605B-E18280D2CEC4}"/>
              </a:ext>
            </a:extLst>
          </p:cNvPr>
          <p:cNvSpPr txBox="1"/>
          <p:nvPr/>
        </p:nvSpPr>
        <p:spPr>
          <a:xfrm>
            <a:off x="110837" y="379371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10</a:t>
            </a:r>
          </a:p>
        </p:txBody>
      </p:sp>
      <p:sp>
        <p:nvSpPr>
          <p:cNvPr id="22" name="TextBox 21">
            <a:extLst>
              <a:ext uri="{FF2B5EF4-FFF2-40B4-BE49-F238E27FC236}">
                <a16:creationId xmlns:a16="http://schemas.microsoft.com/office/drawing/2014/main" id="{4D47B510-D106-6D2C-CDF5-897441907784}"/>
              </a:ext>
            </a:extLst>
          </p:cNvPr>
          <p:cNvSpPr txBox="1"/>
          <p:nvPr/>
        </p:nvSpPr>
        <p:spPr>
          <a:xfrm>
            <a:off x="110837" y="415843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11</a:t>
            </a:r>
          </a:p>
        </p:txBody>
      </p:sp>
      <p:sp>
        <p:nvSpPr>
          <p:cNvPr id="23" name="TextBox 22">
            <a:extLst>
              <a:ext uri="{FF2B5EF4-FFF2-40B4-BE49-F238E27FC236}">
                <a16:creationId xmlns:a16="http://schemas.microsoft.com/office/drawing/2014/main" id="{76B3C4C6-9B53-E4F8-3304-F474B7746F8D}"/>
              </a:ext>
            </a:extLst>
          </p:cNvPr>
          <p:cNvSpPr txBox="1"/>
          <p:nvPr/>
        </p:nvSpPr>
        <p:spPr>
          <a:xfrm>
            <a:off x="110837" y="452314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12</a:t>
            </a:r>
          </a:p>
        </p:txBody>
      </p:sp>
      <p:sp>
        <p:nvSpPr>
          <p:cNvPr id="24" name="TextBox 23">
            <a:extLst>
              <a:ext uri="{FF2B5EF4-FFF2-40B4-BE49-F238E27FC236}">
                <a16:creationId xmlns:a16="http://schemas.microsoft.com/office/drawing/2014/main" id="{53D94642-F6C0-7804-F483-21C3C43FBA94}"/>
              </a:ext>
            </a:extLst>
          </p:cNvPr>
          <p:cNvSpPr txBox="1"/>
          <p:nvPr/>
        </p:nvSpPr>
        <p:spPr>
          <a:xfrm>
            <a:off x="110837" y="488786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13</a:t>
            </a:r>
          </a:p>
        </p:txBody>
      </p:sp>
      <p:sp>
        <p:nvSpPr>
          <p:cNvPr id="25" name="TextBox 24">
            <a:extLst>
              <a:ext uri="{FF2B5EF4-FFF2-40B4-BE49-F238E27FC236}">
                <a16:creationId xmlns:a16="http://schemas.microsoft.com/office/drawing/2014/main" id="{4BA65B95-364A-A9CB-0073-D9AF0BAB4B85}"/>
              </a:ext>
            </a:extLst>
          </p:cNvPr>
          <p:cNvSpPr txBox="1"/>
          <p:nvPr/>
        </p:nvSpPr>
        <p:spPr>
          <a:xfrm>
            <a:off x="110837" y="525257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14</a:t>
            </a:r>
          </a:p>
        </p:txBody>
      </p:sp>
      <p:sp>
        <p:nvSpPr>
          <p:cNvPr id="26" name="TextBox 25">
            <a:extLst>
              <a:ext uri="{FF2B5EF4-FFF2-40B4-BE49-F238E27FC236}">
                <a16:creationId xmlns:a16="http://schemas.microsoft.com/office/drawing/2014/main" id="{E41EFDDD-F79B-6A55-12E7-245FB4221752}"/>
              </a:ext>
            </a:extLst>
          </p:cNvPr>
          <p:cNvSpPr txBox="1"/>
          <p:nvPr/>
        </p:nvSpPr>
        <p:spPr>
          <a:xfrm>
            <a:off x="110837" y="561729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15</a:t>
            </a:r>
          </a:p>
        </p:txBody>
      </p:sp>
      <p:sp>
        <p:nvSpPr>
          <p:cNvPr id="27" name="TextBox 26">
            <a:extLst>
              <a:ext uri="{FF2B5EF4-FFF2-40B4-BE49-F238E27FC236}">
                <a16:creationId xmlns:a16="http://schemas.microsoft.com/office/drawing/2014/main" id="{C0B2BD04-D079-70A4-DAC3-3717AB253E57}"/>
              </a:ext>
            </a:extLst>
          </p:cNvPr>
          <p:cNvSpPr txBox="1"/>
          <p:nvPr/>
        </p:nvSpPr>
        <p:spPr>
          <a:xfrm>
            <a:off x="110837" y="598200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16</a:t>
            </a:r>
          </a:p>
        </p:txBody>
      </p:sp>
      <p:sp>
        <p:nvSpPr>
          <p:cNvPr id="28" name="TextBox 27">
            <a:extLst>
              <a:ext uri="{FF2B5EF4-FFF2-40B4-BE49-F238E27FC236}">
                <a16:creationId xmlns:a16="http://schemas.microsoft.com/office/drawing/2014/main" id="{BD4C6C27-7180-855C-E3B1-CAB5024A9C28}"/>
              </a:ext>
            </a:extLst>
          </p:cNvPr>
          <p:cNvSpPr txBox="1"/>
          <p:nvPr/>
        </p:nvSpPr>
        <p:spPr>
          <a:xfrm>
            <a:off x="110837" y="634210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17</a:t>
            </a:r>
          </a:p>
        </p:txBody>
      </p:sp>
      <p:cxnSp>
        <p:nvCxnSpPr>
          <p:cNvPr id="37" name="Straight Connector 36">
            <a:extLst>
              <a:ext uri="{FF2B5EF4-FFF2-40B4-BE49-F238E27FC236}">
                <a16:creationId xmlns:a16="http://schemas.microsoft.com/office/drawing/2014/main" id="{00C6027B-6AB3-1490-FC6F-1E21CD417270}"/>
              </a:ext>
            </a:extLst>
          </p:cNvPr>
          <p:cNvCxnSpPr>
            <a:cxnSpLocks/>
          </p:cNvCxnSpPr>
          <p:nvPr/>
        </p:nvCxnSpPr>
        <p:spPr>
          <a:xfrm>
            <a:off x="591127" y="475672"/>
            <a:ext cx="0" cy="638232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8456765B-E0BA-E883-62D4-6A83DF9AABC6}"/>
              </a:ext>
            </a:extLst>
          </p:cNvPr>
          <p:cNvSpPr/>
          <p:nvPr/>
        </p:nvSpPr>
        <p:spPr>
          <a:xfrm>
            <a:off x="1507027" y="-4618"/>
            <a:ext cx="1698254" cy="471055"/>
          </a:xfrm>
          <a:prstGeom prst="rect">
            <a:avLst/>
          </a:prstGeom>
          <a:solidFill>
            <a:schemeClr val="tx1">
              <a:lumMod val="75000"/>
              <a:lumOff val="2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1" name="TextBox 50">
            <a:extLst>
              <a:ext uri="{FF2B5EF4-FFF2-40B4-BE49-F238E27FC236}">
                <a16:creationId xmlns:a16="http://schemas.microsoft.com/office/drawing/2014/main" id="{6733445F-F4B6-0236-7E5C-326ADF627252}"/>
              </a:ext>
            </a:extLst>
          </p:cNvPr>
          <p:cNvSpPr txBox="1"/>
          <p:nvPr/>
        </p:nvSpPr>
        <p:spPr>
          <a:xfrm>
            <a:off x="1838670" y="55479"/>
            <a:ext cx="137103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contents.mm</a:t>
            </a:r>
          </a:p>
        </p:txBody>
      </p:sp>
      <p:pic>
        <p:nvPicPr>
          <p:cNvPr id="52" name="Picture 51">
            <a:extLst>
              <a:ext uri="{FF2B5EF4-FFF2-40B4-BE49-F238E27FC236}">
                <a16:creationId xmlns:a16="http://schemas.microsoft.com/office/drawing/2014/main" id="{77E56645-35B2-1F50-4B80-AB33F3176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863" y="120985"/>
            <a:ext cx="220808" cy="234494"/>
          </a:xfrm>
          <a:prstGeom prst="rect">
            <a:avLst/>
          </a:prstGeom>
        </p:spPr>
      </p:pic>
      <p:sp>
        <p:nvSpPr>
          <p:cNvPr id="53" name="Rectangle 52">
            <a:hlinkClick r:id="rId5" action="ppaction://hlinksldjump"/>
            <a:extLst>
              <a:ext uri="{FF2B5EF4-FFF2-40B4-BE49-F238E27FC236}">
                <a16:creationId xmlns:a16="http://schemas.microsoft.com/office/drawing/2014/main" id="{645525BC-8973-7E6F-610F-BBD43E58699A}"/>
              </a:ext>
            </a:extLst>
          </p:cNvPr>
          <p:cNvSpPr/>
          <p:nvPr/>
        </p:nvSpPr>
        <p:spPr>
          <a:xfrm>
            <a:off x="3207891" y="-4618"/>
            <a:ext cx="2280711"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4" name="TextBox 53">
            <a:hlinkClick r:id="rId5" action="ppaction://hlinksldjump"/>
            <a:extLst>
              <a:ext uri="{FF2B5EF4-FFF2-40B4-BE49-F238E27FC236}">
                <a16:creationId xmlns:a16="http://schemas.microsoft.com/office/drawing/2014/main" id="{0A9C144F-E08E-3548-BB0A-1BF339CDA328}"/>
              </a:ext>
            </a:extLst>
          </p:cNvPr>
          <p:cNvSpPr txBox="1"/>
          <p:nvPr/>
        </p:nvSpPr>
        <p:spPr>
          <a:xfrm>
            <a:off x="3513859" y="46243"/>
            <a:ext cx="19747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version control.mm</a:t>
            </a:r>
          </a:p>
        </p:txBody>
      </p:sp>
      <p:pic>
        <p:nvPicPr>
          <p:cNvPr id="55" name="Picture 54">
            <a:hlinkClick r:id="rId5" action="ppaction://hlinksldjump"/>
            <a:extLst>
              <a:ext uri="{FF2B5EF4-FFF2-40B4-BE49-F238E27FC236}">
                <a16:creationId xmlns:a16="http://schemas.microsoft.com/office/drawing/2014/main" id="{EB337BEE-620A-FE24-2C77-3C1D84403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411" y="120985"/>
            <a:ext cx="220808" cy="234494"/>
          </a:xfrm>
          <a:prstGeom prst="rect">
            <a:avLst/>
          </a:prstGeom>
        </p:spPr>
      </p:pic>
      <p:sp>
        <p:nvSpPr>
          <p:cNvPr id="56" name="Rectangle 55">
            <a:hlinkClick r:id="rId6" action="ppaction://hlinksldjump"/>
            <a:extLst>
              <a:ext uri="{FF2B5EF4-FFF2-40B4-BE49-F238E27FC236}">
                <a16:creationId xmlns:a16="http://schemas.microsoft.com/office/drawing/2014/main" id="{DDC08646-E1B8-DBF0-4D0C-3FD7ED217529}"/>
              </a:ext>
            </a:extLst>
          </p:cNvPr>
          <p:cNvSpPr/>
          <p:nvPr/>
        </p:nvSpPr>
        <p:spPr>
          <a:xfrm>
            <a:off x="5484613" y="-4618"/>
            <a:ext cx="1218786"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7" name="TextBox 56">
            <a:hlinkClick r:id="rId6" action="ppaction://hlinksldjump"/>
            <a:extLst>
              <a:ext uri="{FF2B5EF4-FFF2-40B4-BE49-F238E27FC236}">
                <a16:creationId xmlns:a16="http://schemas.microsoft.com/office/drawing/2014/main" id="{8DBA4581-92D9-F014-DE13-B3A055AC85B5}"/>
              </a:ext>
            </a:extLst>
          </p:cNvPr>
          <p:cNvSpPr txBox="1"/>
          <p:nvPr/>
        </p:nvSpPr>
        <p:spPr>
          <a:xfrm>
            <a:off x="5816255" y="55479"/>
            <a:ext cx="8871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git.mm</a:t>
            </a:r>
          </a:p>
        </p:txBody>
      </p:sp>
      <p:pic>
        <p:nvPicPr>
          <p:cNvPr id="58" name="Picture 57">
            <a:hlinkClick r:id="rId6" action="ppaction://hlinksldjump"/>
            <a:extLst>
              <a:ext uri="{FF2B5EF4-FFF2-40B4-BE49-F238E27FC236}">
                <a16:creationId xmlns:a16="http://schemas.microsoft.com/office/drawing/2014/main" id="{41C40365-9FDB-F56D-A182-AE9E470F8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448" y="120985"/>
            <a:ext cx="220808" cy="234494"/>
          </a:xfrm>
          <a:prstGeom prst="rect">
            <a:avLst/>
          </a:prstGeom>
        </p:spPr>
      </p:pic>
      <p:sp>
        <p:nvSpPr>
          <p:cNvPr id="59" name="Rectangle 58">
            <a:hlinkClick r:id="rId7" action="ppaction://hlinksldjump"/>
            <a:extLst>
              <a:ext uri="{FF2B5EF4-FFF2-40B4-BE49-F238E27FC236}">
                <a16:creationId xmlns:a16="http://schemas.microsoft.com/office/drawing/2014/main" id="{7AF31424-FC35-6F00-1154-ADF26CA13345}"/>
              </a:ext>
            </a:extLst>
          </p:cNvPr>
          <p:cNvSpPr/>
          <p:nvPr/>
        </p:nvSpPr>
        <p:spPr>
          <a:xfrm>
            <a:off x="6703399" y="-4618"/>
            <a:ext cx="1532370"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0" name="TextBox 59">
            <a:hlinkClick r:id="rId7" action="ppaction://hlinksldjump"/>
            <a:extLst>
              <a:ext uri="{FF2B5EF4-FFF2-40B4-BE49-F238E27FC236}">
                <a16:creationId xmlns:a16="http://schemas.microsoft.com/office/drawing/2014/main" id="{EE34904C-CAF4-9952-4918-FC493BB48D4C}"/>
              </a:ext>
            </a:extLst>
          </p:cNvPr>
          <p:cNvSpPr txBox="1"/>
          <p:nvPr/>
        </p:nvSpPr>
        <p:spPr>
          <a:xfrm>
            <a:off x="7035042" y="55479"/>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github.mm</a:t>
            </a:r>
          </a:p>
        </p:txBody>
      </p:sp>
      <p:pic>
        <p:nvPicPr>
          <p:cNvPr id="61" name="Picture 60">
            <a:hlinkClick r:id="rId7" action="ppaction://hlinksldjump"/>
            <a:extLst>
              <a:ext uri="{FF2B5EF4-FFF2-40B4-BE49-F238E27FC236}">
                <a16:creationId xmlns:a16="http://schemas.microsoft.com/office/drawing/2014/main" id="{A415167E-89A7-03D1-3A45-1A595086E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234" y="120985"/>
            <a:ext cx="220808" cy="234494"/>
          </a:xfrm>
          <a:prstGeom prst="rect">
            <a:avLst/>
          </a:prstGeom>
        </p:spPr>
      </p:pic>
      <p:sp>
        <p:nvSpPr>
          <p:cNvPr id="62" name="Rectangle 61">
            <a:hlinkClick r:id="rId8" action="ppaction://hlinksldjump"/>
            <a:extLst>
              <a:ext uri="{FF2B5EF4-FFF2-40B4-BE49-F238E27FC236}">
                <a16:creationId xmlns:a16="http://schemas.microsoft.com/office/drawing/2014/main" id="{8BC89370-6F18-02C6-D5B4-41486B3CC828}"/>
              </a:ext>
            </a:extLst>
          </p:cNvPr>
          <p:cNvSpPr/>
          <p:nvPr/>
        </p:nvSpPr>
        <p:spPr>
          <a:xfrm>
            <a:off x="8235768" y="-4618"/>
            <a:ext cx="201777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3" name="TextBox 62">
            <a:hlinkClick r:id="rId8" action="ppaction://hlinksldjump"/>
            <a:extLst>
              <a:ext uri="{FF2B5EF4-FFF2-40B4-BE49-F238E27FC236}">
                <a16:creationId xmlns:a16="http://schemas.microsoft.com/office/drawing/2014/main" id="{B40E07B4-5624-C620-85BD-D422D5583E36}"/>
              </a:ext>
            </a:extLst>
          </p:cNvPr>
          <p:cNvSpPr txBox="1"/>
          <p:nvPr/>
        </p:nvSpPr>
        <p:spPr>
          <a:xfrm>
            <a:off x="8567411" y="55479"/>
            <a:ext cx="1686131"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conclusion.mm</a:t>
            </a:r>
          </a:p>
        </p:txBody>
      </p:sp>
      <p:pic>
        <p:nvPicPr>
          <p:cNvPr id="64" name="Picture 63">
            <a:hlinkClick r:id="rId8" action="ppaction://hlinksldjump"/>
            <a:extLst>
              <a:ext uri="{FF2B5EF4-FFF2-40B4-BE49-F238E27FC236}">
                <a16:creationId xmlns:a16="http://schemas.microsoft.com/office/drawing/2014/main" id="{A777137F-F0E7-CAF0-7C87-EA048F0F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6604" y="120985"/>
            <a:ext cx="220808" cy="234494"/>
          </a:xfrm>
          <a:prstGeom prst="rect">
            <a:avLst/>
          </a:prstGeom>
        </p:spPr>
      </p:pic>
      <p:sp>
        <p:nvSpPr>
          <p:cNvPr id="68" name="Rectangle 67">
            <a:hlinkClick r:id="rId9" action="ppaction://hlinksldjump"/>
            <a:extLst>
              <a:ext uri="{FF2B5EF4-FFF2-40B4-BE49-F238E27FC236}">
                <a16:creationId xmlns:a16="http://schemas.microsoft.com/office/drawing/2014/main" id="{DAF49175-5745-E91B-7FCA-AA4984F052A4}"/>
              </a:ext>
            </a:extLst>
          </p:cNvPr>
          <p:cNvSpPr/>
          <p:nvPr/>
        </p:nvSpPr>
        <p:spPr>
          <a:xfrm>
            <a:off x="10253542" y="-9236"/>
            <a:ext cx="1976558"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9" name="TextBox 68">
            <a:hlinkClick r:id="rId9" action="ppaction://hlinksldjump"/>
            <a:extLst>
              <a:ext uri="{FF2B5EF4-FFF2-40B4-BE49-F238E27FC236}">
                <a16:creationId xmlns:a16="http://schemas.microsoft.com/office/drawing/2014/main" id="{E727C081-F050-23E8-3E51-B31F7B83C404}"/>
              </a:ext>
            </a:extLst>
          </p:cNvPr>
          <p:cNvSpPr txBox="1"/>
          <p:nvPr/>
        </p:nvSpPr>
        <p:spPr>
          <a:xfrm>
            <a:off x="10596328" y="55541"/>
            <a:ext cx="139296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contact.mm</a:t>
            </a:r>
          </a:p>
        </p:txBody>
      </p:sp>
      <p:pic>
        <p:nvPicPr>
          <p:cNvPr id="70" name="Picture 69">
            <a:hlinkClick r:id="rId9" action="ppaction://hlinksldjump"/>
            <a:extLst>
              <a:ext uri="{FF2B5EF4-FFF2-40B4-BE49-F238E27FC236}">
                <a16:creationId xmlns:a16="http://schemas.microsoft.com/office/drawing/2014/main" id="{A1CBAFFA-8C49-E09A-04DA-CD71C723F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4376" y="112362"/>
            <a:ext cx="236511" cy="246329"/>
          </a:xfrm>
          <a:prstGeom prst="rect">
            <a:avLst/>
          </a:prstGeom>
        </p:spPr>
      </p:pic>
      <p:sp>
        <p:nvSpPr>
          <p:cNvPr id="2" name="TextBox 1">
            <a:extLst>
              <a:ext uri="{FF2B5EF4-FFF2-40B4-BE49-F238E27FC236}">
                <a16:creationId xmlns:a16="http://schemas.microsoft.com/office/drawing/2014/main" id="{EF0B70D8-0064-C09B-840C-9659A1624644}"/>
              </a:ext>
            </a:extLst>
          </p:cNvPr>
          <p:cNvSpPr txBox="1"/>
          <p:nvPr/>
        </p:nvSpPr>
        <p:spPr>
          <a:xfrm>
            <a:off x="932007" y="817594"/>
            <a:ext cx="10522734" cy="5693866"/>
          </a:xfrm>
          <a:prstGeom prst="rect">
            <a:avLst/>
          </a:prstGeom>
          <a:noFill/>
        </p:spPr>
        <p:txBody>
          <a:bodyPr wrap="square" rtlCol="0">
            <a:spAutoFit/>
          </a:bodyPr>
          <a:lstStyle/>
          <a:p>
            <a:r>
              <a:rPr lang="sr-Latn-RS" dirty="0">
                <a:solidFill>
                  <a:srgbClr val="43FF47"/>
                </a:solidFill>
                <a:latin typeface="Consolas" panose="020B0609020204030204" pitchFamily="49" charset="0"/>
                <a:cs typeface="Times New Roman" panose="02020603050405020304" pitchFamily="18" charset="0"/>
              </a:rPr>
              <a:t>&lt;table of contents&gt; </a:t>
            </a: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	&lt;section #1&gt;</a:t>
            </a:r>
          </a:p>
          <a:p>
            <a:r>
              <a:rPr lang="sr-Latn-RS" dirty="0">
                <a:solidFill>
                  <a:schemeClr val="bg1"/>
                </a:solidFill>
                <a:latin typeface="Consolas" panose="020B0609020204030204" pitchFamily="49" charset="0"/>
                <a:cs typeface="Times New Roman" panose="02020603050405020304" pitchFamily="18" charset="0"/>
              </a:rPr>
              <a:t>			</a:t>
            </a:r>
            <a:r>
              <a:rPr lang="sr-Latn-RS" sz="2400" dirty="0">
                <a:solidFill>
                  <a:schemeClr val="bg1"/>
                </a:solidFill>
                <a:latin typeface="Consolas" panose="020B0609020204030204" pitchFamily="49" charset="0"/>
                <a:cs typeface="Times New Roman" panose="02020603050405020304" pitchFamily="18" charset="0"/>
              </a:rPr>
              <a:t>Version control</a:t>
            </a:r>
            <a:endParaRPr lang="sr-Latn-RS" dirty="0">
              <a:solidFill>
                <a:srgbClr val="43FF47"/>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	&lt;/section&gt; </a:t>
            </a: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	&lt;section #2&gt;</a:t>
            </a:r>
          </a:p>
          <a:p>
            <a:r>
              <a:rPr lang="sr-Latn-RS" dirty="0">
                <a:solidFill>
                  <a:schemeClr val="bg1"/>
                </a:solidFill>
                <a:latin typeface="Consolas" panose="020B0609020204030204" pitchFamily="49" charset="0"/>
                <a:cs typeface="Times New Roman" panose="02020603050405020304" pitchFamily="18" charset="0"/>
              </a:rPr>
              <a:t>			</a:t>
            </a:r>
            <a:r>
              <a:rPr lang="sr-Latn-RS" sz="2400" dirty="0">
                <a:solidFill>
                  <a:schemeClr val="bg1"/>
                </a:solidFill>
                <a:latin typeface="Consolas" panose="020B0609020204030204" pitchFamily="49" charset="0"/>
                <a:cs typeface="Times New Roman" panose="02020603050405020304" pitchFamily="18" charset="0"/>
              </a:rPr>
              <a:t>Git</a:t>
            </a:r>
            <a:endParaRPr lang="sr-Latn-RS" dirty="0">
              <a:solidFill>
                <a:schemeClr val="bg1"/>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	&lt;/section&gt; </a:t>
            </a:r>
          </a:p>
          <a:p>
            <a:pPr lvl="2"/>
            <a:endParaRPr lang="sr-Latn-RS" dirty="0">
              <a:solidFill>
                <a:schemeClr val="bg1"/>
              </a:solidFill>
              <a:latin typeface="Consolas" panose="020B0609020204030204" pitchFamily="49" charset="0"/>
              <a:cs typeface="Times New Roman" panose="02020603050405020304" pitchFamily="18" charset="0"/>
            </a:endParaRPr>
          </a:p>
          <a:p>
            <a:pPr lvl="2"/>
            <a:endParaRPr lang="sr-Latn-RS" dirty="0">
              <a:solidFill>
                <a:schemeClr val="bg1"/>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	&lt;section #3&gt;</a:t>
            </a:r>
          </a:p>
          <a:p>
            <a:r>
              <a:rPr lang="sr-Latn-RS" dirty="0">
                <a:solidFill>
                  <a:schemeClr val="bg1"/>
                </a:solidFill>
                <a:latin typeface="Consolas" panose="020B0609020204030204" pitchFamily="49" charset="0"/>
                <a:cs typeface="Times New Roman" panose="02020603050405020304" pitchFamily="18" charset="0"/>
              </a:rPr>
              <a:t>			</a:t>
            </a:r>
            <a:r>
              <a:rPr lang="sr-Latn-RS" sz="2800" dirty="0">
                <a:solidFill>
                  <a:schemeClr val="bg1"/>
                </a:solidFill>
                <a:latin typeface="Consolas" panose="020B0609020204030204" pitchFamily="49" charset="0"/>
                <a:cs typeface="Times New Roman" panose="02020603050405020304" pitchFamily="18" charset="0"/>
              </a:rPr>
              <a:t>Github</a:t>
            </a:r>
            <a:endParaRPr lang="sr-Latn-RS" dirty="0">
              <a:solidFill>
                <a:srgbClr val="43FF47"/>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	&lt;/section&gt; </a:t>
            </a:r>
          </a:p>
          <a:p>
            <a:endParaRPr lang="sr-Latn-RS" dirty="0">
              <a:solidFill>
                <a:schemeClr val="bg1"/>
              </a:solidFill>
              <a:latin typeface="Consolas" panose="020B0609020204030204" pitchFamily="49" charset="0"/>
              <a:cs typeface="Times New Roman" panose="02020603050405020304" pitchFamily="18" charset="0"/>
            </a:endParaRPr>
          </a:p>
          <a:p>
            <a:endParaRPr lang="sr-Latn-RS" dirty="0">
              <a:solidFill>
                <a:schemeClr val="bg1"/>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&lt;/table of contents &gt;</a:t>
            </a:r>
          </a:p>
        </p:txBody>
      </p:sp>
    </p:spTree>
    <p:extLst>
      <p:ext uri="{BB962C8B-B14F-4D97-AF65-F5344CB8AC3E}">
        <p14:creationId xmlns:p14="http://schemas.microsoft.com/office/powerpoint/2010/main" val="866390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
                                            <p:txEl>
                                              <p:pRg st="18" end="18"/>
                                            </p:txEl>
                                          </p:spTgt>
                                        </p:tgtEl>
                                        <p:attrNameLst>
                                          <p:attrName>style.visibility</p:attrName>
                                        </p:attrNameLst>
                                      </p:cBhvr>
                                      <p:to>
                                        <p:strVal val="visible"/>
                                      </p:to>
                                    </p:set>
                                    <p:animEffect transition="in" filter="wipe(left)">
                                      <p:cBhvr>
                                        <p:cTn id="10" dur="500"/>
                                        <p:tgtEl>
                                          <p:spTgt spid="2">
                                            <p:txEl>
                                              <p:pRg st="18" end="1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wipe(left)">
                                      <p:cBhvr>
                                        <p:cTn id="15" dur="500"/>
                                        <p:tgtEl>
                                          <p:spTgt spid="2">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wipe(left)">
                                      <p:cBhvr>
                                        <p:cTn id="18" dur="500"/>
                                        <p:tgtEl>
                                          <p:spTgt spid="2">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wipe(left)">
                                      <p:cBhvr>
                                        <p:cTn id="21" dur="5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xEl>
                                              <p:pRg st="8" end="8"/>
                                            </p:txEl>
                                          </p:spTgt>
                                        </p:tgtEl>
                                        <p:attrNameLst>
                                          <p:attrName>style.visibility</p:attrName>
                                        </p:attrNameLst>
                                      </p:cBhvr>
                                      <p:to>
                                        <p:strVal val="visible"/>
                                      </p:to>
                                    </p:set>
                                    <p:animEffect transition="in" filter="wipe(left)">
                                      <p:cBhvr>
                                        <p:cTn id="26" dur="500"/>
                                        <p:tgtEl>
                                          <p:spTgt spid="2">
                                            <p:txEl>
                                              <p:pRg st="8" end="8"/>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wipe(left)">
                                      <p:cBhvr>
                                        <p:cTn id="29" dur="500"/>
                                        <p:tgtEl>
                                          <p:spTgt spid="2">
                                            <p:txEl>
                                              <p:pRg st="9" end="9"/>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wipe(left)">
                                      <p:cBhvr>
                                        <p:cTn id="32" dur="500"/>
                                        <p:tgtEl>
                                          <p:spTgt spid="2">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animEffect transition="in" filter="wipe(left)">
                                      <p:cBhvr>
                                        <p:cTn id="37" dur="500"/>
                                        <p:tgtEl>
                                          <p:spTgt spid="2">
                                            <p:txEl>
                                              <p:pRg st="13" end="13"/>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2">
                                            <p:txEl>
                                              <p:pRg st="14" end="14"/>
                                            </p:txEl>
                                          </p:spTgt>
                                        </p:tgtEl>
                                        <p:attrNameLst>
                                          <p:attrName>style.visibility</p:attrName>
                                        </p:attrNameLst>
                                      </p:cBhvr>
                                      <p:to>
                                        <p:strVal val="visible"/>
                                      </p:to>
                                    </p:set>
                                    <p:animEffect transition="in" filter="wipe(left)">
                                      <p:cBhvr>
                                        <p:cTn id="40" dur="500"/>
                                        <p:tgtEl>
                                          <p:spTgt spid="2">
                                            <p:txEl>
                                              <p:pRg st="14" end="14"/>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2">
                                            <p:txEl>
                                              <p:pRg st="15" end="15"/>
                                            </p:txEl>
                                          </p:spTgt>
                                        </p:tgtEl>
                                        <p:attrNameLst>
                                          <p:attrName>style.visibility</p:attrName>
                                        </p:attrNameLst>
                                      </p:cBhvr>
                                      <p:to>
                                        <p:strVal val="visible"/>
                                      </p:to>
                                    </p:set>
                                    <p:animEffect transition="in" filter="wipe(left)">
                                      <p:cBhvr>
                                        <p:cTn id="43" dur="500"/>
                                        <p:tgtEl>
                                          <p:spTgt spid="2">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12276F-41BC-9CBD-3B43-5EF5C72319E4}"/>
              </a:ext>
            </a:extLst>
          </p:cNvPr>
          <p:cNvSpPr/>
          <p:nvPr/>
        </p:nvSpPr>
        <p:spPr>
          <a:xfrm>
            <a:off x="0" y="471055"/>
            <a:ext cx="12192000" cy="6386945"/>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5" name="Rectangle 4">
            <a:hlinkClick r:id="rId3" action="ppaction://hlinksldjump"/>
            <a:extLst>
              <a:ext uri="{FF2B5EF4-FFF2-40B4-BE49-F238E27FC236}">
                <a16:creationId xmlns:a16="http://schemas.microsoft.com/office/drawing/2014/main" id="{DE654AA2-D958-CE05-DA90-1BAACBD22122}"/>
              </a:ext>
            </a:extLst>
          </p:cNvPr>
          <p:cNvSpPr/>
          <p:nvPr/>
        </p:nvSpPr>
        <p:spPr>
          <a:xfrm>
            <a:off x="-25342" y="-6234"/>
            <a:ext cx="1534251" cy="471055"/>
          </a:xfrm>
          <a:prstGeom prst="rect">
            <a:avLst/>
          </a:prstGeom>
          <a:solidFill>
            <a:schemeClr val="tx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 name="TextBox 5">
            <a:hlinkClick r:id="rId3" action="ppaction://hlinksldjump"/>
            <a:extLst>
              <a:ext uri="{FF2B5EF4-FFF2-40B4-BE49-F238E27FC236}">
                <a16:creationId xmlns:a16="http://schemas.microsoft.com/office/drawing/2014/main" id="{AEFE9CD8-80F2-C664-458A-30E111A5A5FE}"/>
              </a:ext>
            </a:extLst>
          </p:cNvPr>
          <p:cNvSpPr txBox="1"/>
          <p:nvPr/>
        </p:nvSpPr>
        <p:spPr>
          <a:xfrm>
            <a:off x="331644" y="53863"/>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index.mm</a:t>
            </a:r>
          </a:p>
        </p:txBody>
      </p:sp>
      <p:pic>
        <p:nvPicPr>
          <p:cNvPr id="11" name="Picture 10">
            <a:hlinkClick r:id="rId3" action="ppaction://hlinksldjump"/>
            <a:extLst>
              <a:ext uri="{FF2B5EF4-FFF2-40B4-BE49-F238E27FC236}">
                <a16:creationId xmlns:a16="http://schemas.microsoft.com/office/drawing/2014/main" id="{24A26581-B281-2693-0448-C59F79B36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6" y="119369"/>
            <a:ext cx="220808" cy="234494"/>
          </a:xfrm>
          <a:prstGeom prst="rect">
            <a:avLst/>
          </a:prstGeom>
        </p:spPr>
      </p:pic>
      <p:sp>
        <p:nvSpPr>
          <p:cNvPr id="12" name="TextBox 11">
            <a:extLst>
              <a:ext uri="{FF2B5EF4-FFF2-40B4-BE49-F238E27FC236}">
                <a16:creationId xmlns:a16="http://schemas.microsoft.com/office/drawing/2014/main" id="{17CD9897-4942-FE2D-9561-EC24CCFE5FCA}"/>
              </a:ext>
            </a:extLst>
          </p:cNvPr>
          <p:cNvSpPr txBox="1"/>
          <p:nvPr/>
        </p:nvSpPr>
        <p:spPr>
          <a:xfrm>
            <a:off x="110837" y="57277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a:t>
            </a:r>
          </a:p>
        </p:txBody>
      </p:sp>
      <p:sp>
        <p:nvSpPr>
          <p:cNvPr id="13" name="TextBox 12">
            <a:extLst>
              <a:ext uri="{FF2B5EF4-FFF2-40B4-BE49-F238E27FC236}">
                <a16:creationId xmlns:a16="http://schemas.microsoft.com/office/drawing/2014/main" id="{02D77DAD-7B94-0E71-7057-A3AA70A59D8B}"/>
              </a:ext>
            </a:extLst>
          </p:cNvPr>
          <p:cNvSpPr txBox="1"/>
          <p:nvPr/>
        </p:nvSpPr>
        <p:spPr>
          <a:xfrm>
            <a:off x="110837" y="93749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2</a:t>
            </a:r>
          </a:p>
        </p:txBody>
      </p:sp>
      <p:sp>
        <p:nvSpPr>
          <p:cNvPr id="14" name="TextBox 13">
            <a:extLst>
              <a:ext uri="{FF2B5EF4-FFF2-40B4-BE49-F238E27FC236}">
                <a16:creationId xmlns:a16="http://schemas.microsoft.com/office/drawing/2014/main" id="{7B0ADF29-75BA-35DC-6760-2B129135BB25}"/>
              </a:ext>
            </a:extLst>
          </p:cNvPr>
          <p:cNvSpPr txBox="1"/>
          <p:nvPr/>
        </p:nvSpPr>
        <p:spPr>
          <a:xfrm>
            <a:off x="110837" y="130220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3</a:t>
            </a:r>
          </a:p>
        </p:txBody>
      </p:sp>
      <p:sp>
        <p:nvSpPr>
          <p:cNvPr id="15" name="TextBox 14">
            <a:extLst>
              <a:ext uri="{FF2B5EF4-FFF2-40B4-BE49-F238E27FC236}">
                <a16:creationId xmlns:a16="http://schemas.microsoft.com/office/drawing/2014/main" id="{B03C424E-D3E4-E6D0-FAFD-C8E56971B012}"/>
              </a:ext>
            </a:extLst>
          </p:cNvPr>
          <p:cNvSpPr txBox="1"/>
          <p:nvPr/>
        </p:nvSpPr>
        <p:spPr>
          <a:xfrm>
            <a:off x="110837" y="166692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4</a:t>
            </a:r>
          </a:p>
        </p:txBody>
      </p:sp>
      <p:sp>
        <p:nvSpPr>
          <p:cNvPr id="16" name="TextBox 15">
            <a:extLst>
              <a:ext uri="{FF2B5EF4-FFF2-40B4-BE49-F238E27FC236}">
                <a16:creationId xmlns:a16="http://schemas.microsoft.com/office/drawing/2014/main" id="{7AEFB521-9631-7D5C-2979-C54DF7A9C28E}"/>
              </a:ext>
            </a:extLst>
          </p:cNvPr>
          <p:cNvSpPr txBox="1"/>
          <p:nvPr/>
        </p:nvSpPr>
        <p:spPr>
          <a:xfrm>
            <a:off x="110837" y="203163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5</a:t>
            </a:r>
          </a:p>
        </p:txBody>
      </p:sp>
      <p:sp>
        <p:nvSpPr>
          <p:cNvPr id="17" name="TextBox 16">
            <a:extLst>
              <a:ext uri="{FF2B5EF4-FFF2-40B4-BE49-F238E27FC236}">
                <a16:creationId xmlns:a16="http://schemas.microsoft.com/office/drawing/2014/main" id="{3373DEED-3911-6967-9C2A-84C631FF10D6}"/>
              </a:ext>
            </a:extLst>
          </p:cNvPr>
          <p:cNvSpPr txBox="1"/>
          <p:nvPr/>
        </p:nvSpPr>
        <p:spPr>
          <a:xfrm>
            <a:off x="110837" y="239635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6</a:t>
            </a:r>
          </a:p>
        </p:txBody>
      </p:sp>
      <p:sp>
        <p:nvSpPr>
          <p:cNvPr id="18" name="TextBox 17">
            <a:extLst>
              <a:ext uri="{FF2B5EF4-FFF2-40B4-BE49-F238E27FC236}">
                <a16:creationId xmlns:a16="http://schemas.microsoft.com/office/drawing/2014/main" id="{B4BFBED3-A16C-6B0D-552A-094F0C135F73}"/>
              </a:ext>
            </a:extLst>
          </p:cNvPr>
          <p:cNvSpPr txBox="1"/>
          <p:nvPr/>
        </p:nvSpPr>
        <p:spPr>
          <a:xfrm>
            <a:off x="110837" y="2770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7</a:t>
            </a:r>
          </a:p>
        </p:txBody>
      </p:sp>
      <p:sp>
        <p:nvSpPr>
          <p:cNvPr id="19" name="TextBox 18">
            <a:extLst>
              <a:ext uri="{FF2B5EF4-FFF2-40B4-BE49-F238E27FC236}">
                <a16:creationId xmlns:a16="http://schemas.microsoft.com/office/drawing/2014/main" id="{C3B93D5A-4FBC-8689-8EC6-6E60835C1D76}"/>
              </a:ext>
            </a:extLst>
          </p:cNvPr>
          <p:cNvSpPr txBox="1"/>
          <p:nvPr/>
        </p:nvSpPr>
        <p:spPr>
          <a:xfrm>
            <a:off x="110837" y="3142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8</a:t>
            </a:r>
          </a:p>
        </p:txBody>
      </p:sp>
      <p:sp>
        <p:nvSpPr>
          <p:cNvPr id="20" name="TextBox 19">
            <a:extLst>
              <a:ext uri="{FF2B5EF4-FFF2-40B4-BE49-F238E27FC236}">
                <a16:creationId xmlns:a16="http://schemas.microsoft.com/office/drawing/2014/main" id="{F3C46D6F-F6F1-329A-D14C-F5730522FA5D}"/>
              </a:ext>
            </a:extLst>
          </p:cNvPr>
          <p:cNvSpPr txBox="1"/>
          <p:nvPr/>
        </p:nvSpPr>
        <p:spPr>
          <a:xfrm>
            <a:off x="110837" y="3493296"/>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9</a:t>
            </a:r>
          </a:p>
        </p:txBody>
      </p:sp>
      <p:sp>
        <p:nvSpPr>
          <p:cNvPr id="21" name="TextBox 20">
            <a:extLst>
              <a:ext uri="{FF2B5EF4-FFF2-40B4-BE49-F238E27FC236}">
                <a16:creationId xmlns:a16="http://schemas.microsoft.com/office/drawing/2014/main" id="{07D23A64-6D01-F245-605B-E18280D2CEC4}"/>
              </a:ext>
            </a:extLst>
          </p:cNvPr>
          <p:cNvSpPr txBox="1"/>
          <p:nvPr/>
        </p:nvSpPr>
        <p:spPr>
          <a:xfrm>
            <a:off x="110837" y="379371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10</a:t>
            </a:r>
          </a:p>
        </p:txBody>
      </p:sp>
      <p:sp>
        <p:nvSpPr>
          <p:cNvPr id="22" name="TextBox 21">
            <a:extLst>
              <a:ext uri="{FF2B5EF4-FFF2-40B4-BE49-F238E27FC236}">
                <a16:creationId xmlns:a16="http://schemas.microsoft.com/office/drawing/2014/main" id="{4D47B510-D106-6D2C-CDF5-897441907784}"/>
              </a:ext>
            </a:extLst>
          </p:cNvPr>
          <p:cNvSpPr txBox="1"/>
          <p:nvPr/>
        </p:nvSpPr>
        <p:spPr>
          <a:xfrm>
            <a:off x="110837" y="415843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11</a:t>
            </a:r>
          </a:p>
        </p:txBody>
      </p:sp>
      <p:sp>
        <p:nvSpPr>
          <p:cNvPr id="23" name="TextBox 22">
            <a:extLst>
              <a:ext uri="{FF2B5EF4-FFF2-40B4-BE49-F238E27FC236}">
                <a16:creationId xmlns:a16="http://schemas.microsoft.com/office/drawing/2014/main" id="{76B3C4C6-9B53-E4F8-3304-F474B7746F8D}"/>
              </a:ext>
            </a:extLst>
          </p:cNvPr>
          <p:cNvSpPr txBox="1"/>
          <p:nvPr/>
        </p:nvSpPr>
        <p:spPr>
          <a:xfrm>
            <a:off x="110837" y="452314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12</a:t>
            </a:r>
          </a:p>
        </p:txBody>
      </p:sp>
      <p:sp>
        <p:nvSpPr>
          <p:cNvPr id="24" name="TextBox 23">
            <a:extLst>
              <a:ext uri="{FF2B5EF4-FFF2-40B4-BE49-F238E27FC236}">
                <a16:creationId xmlns:a16="http://schemas.microsoft.com/office/drawing/2014/main" id="{53D94642-F6C0-7804-F483-21C3C43FBA94}"/>
              </a:ext>
            </a:extLst>
          </p:cNvPr>
          <p:cNvSpPr txBox="1"/>
          <p:nvPr/>
        </p:nvSpPr>
        <p:spPr>
          <a:xfrm>
            <a:off x="110837" y="488786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13</a:t>
            </a:r>
          </a:p>
        </p:txBody>
      </p:sp>
      <p:sp>
        <p:nvSpPr>
          <p:cNvPr id="25" name="TextBox 24">
            <a:extLst>
              <a:ext uri="{FF2B5EF4-FFF2-40B4-BE49-F238E27FC236}">
                <a16:creationId xmlns:a16="http://schemas.microsoft.com/office/drawing/2014/main" id="{4BA65B95-364A-A9CB-0073-D9AF0BAB4B85}"/>
              </a:ext>
            </a:extLst>
          </p:cNvPr>
          <p:cNvSpPr txBox="1"/>
          <p:nvPr/>
        </p:nvSpPr>
        <p:spPr>
          <a:xfrm>
            <a:off x="110837" y="525257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14</a:t>
            </a:r>
          </a:p>
        </p:txBody>
      </p:sp>
      <p:sp>
        <p:nvSpPr>
          <p:cNvPr id="26" name="TextBox 25">
            <a:extLst>
              <a:ext uri="{FF2B5EF4-FFF2-40B4-BE49-F238E27FC236}">
                <a16:creationId xmlns:a16="http://schemas.microsoft.com/office/drawing/2014/main" id="{E41EFDDD-F79B-6A55-12E7-245FB4221752}"/>
              </a:ext>
            </a:extLst>
          </p:cNvPr>
          <p:cNvSpPr txBox="1"/>
          <p:nvPr/>
        </p:nvSpPr>
        <p:spPr>
          <a:xfrm>
            <a:off x="110837" y="561729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15</a:t>
            </a:r>
          </a:p>
        </p:txBody>
      </p:sp>
      <p:sp>
        <p:nvSpPr>
          <p:cNvPr id="27" name="TextBox 26">
            <a:extLst>
              <a:ext uri="{FF2B5EF4-FFF2-40B4-BE49-F238E27FC236}">
                <a16:creationId xmlns:a16="http://schemas.microsoft.com/office/drawing/2014/main" id="{C0B2BD04-D079-70A4-DAC3-3717AB253E57}"/>
              </a:ext>
            </a:extLst>
          </p:cNvPr>
          <p:cNvSpPr txBox="1"/>
          <p:nvPr/>
        </p:nvSpPr>
        <p:spPr>
          <a:xfrm>
            <a:off x="110837" y="598200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16</a:t>
            </a:r>
          </a:p>
        </p:txBody>
      </p:sp>
      <p:sp>
        <p:nvSpPr>
          <p:cNvPr id="28" name="TextBox 27">
            <a:extLst>
              <a:ext uri="{FF2B5EF4-FFF2-40B4-BE49-F238E27FC236}">
                <a16:creationId xmlns:a16="http://schemas.microsoft.com/office/drawing/2014/main" id="{BD4C6C27-7180-855C-E3B1-CAB5024A9C28}"/>
              </a:ext>
            </a:extLst>
          </p:cNvPr>
          <p:cNvSpPr txBox="1"/>
          <p:nvPr/>
        </p:nvSpPr>
        <p:spPr>
          <a:xfrm>
            <a:off x="110837" y="634210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17</a:t>
            </a:r>
          </a:p>
        </p:txBody>
      </p:sp>
      <p:cxnSp>
        <p:nvCxnSpPr>
          <p:cNvPr id="37" name="Straight Connector 36">
            <a:extLst>
              <a:ext uri="{FF2B5EF4-FFF2-40B4-BE49-F238E27FC236}">
                <a16:creationId xmlns:a16="http://schemas.microsoft.com/office/drawing/2014/main" id="{00C6027B-6AB3-1490-FC6F-1E21CD417270}"/>
              </a:ext>
            </a:extLst>
          </p:cNvPr>
          <p:cNvCxnSpPr>
            <a:cxnSpLocks/>
          </p:cNvCxnSpPr>
          <p:nvPr/>
        </p:nvCxnSpPr>
        <p:spPr>
          <a:xfrm>
            <a:off x="591127" y="475672"/>
            <a:ext cx="0" cy="638232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50" name="Rectangle 49">
            <a:hlinkClick r:id="rId5" action="ppaction://hlinksldjump"/>
            <a:extLst>
              <a:ext uri="{FF2B5EF4-FFF2-40B4-BE49-F238E27FC236}">
                <a16:creationId xmlns:a16="http://schemas.microsoft.com/office/drawing/2014/main" id="{8456765B-E0BA-E883-62D4-6A83DF9AABC6}"/>
              </a:ext>
            </a:extLst>
          </p:cNvPr>
          <p:cNvSpPr/>
          <p:nvPr/>
        </p:nvSpPr>
        <p:spPr>
          <a:xfrm>
            <a:off x="1507027" y="-4618"/>
            <a:ext cx="169825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1" name="TextBox 50">
            <a:hlinkClick r:id="rId5" action="ppaction://hlinksldjump"/>
            <a:extLst>
              <a:ext uri="{FF2B5EF4-FFF2-40B4-BE49-F238E27FC236}">
                <a16:creationId xmlns:a16="http://schemas.microsoft.com/office/drawing/2014/main" id="{6733445F-F4B6-0236-7E5C-326ADF627252}"/>
              </a:ext>
            </a:extLst>
          </p:cNvPr>
          <p:cNvSpPr txBox="1"/>
          <p:nvPr/>
        </p:nvSpPr>
        <p:spPr>
          <a:xfrm>
            <a:off x="1838670" y="55479"/>
            <a:ext cx="137103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contents.mm</a:t>
            </a:r>
          </a:p>
        </p:txBody>
      </p:sp>
      <p:pic>
        <p:nvPicPr>
          <p:cNvPr id="52" name="Picture 51">
            <a:hlinkClick r:id="rId5" action="ppaction://hlinksldjump"/>
            <a:extLst>
              <a:ext uri="{FF2B5EF4-FFF2-40B4-BE49-F238E27FC236}">
                <a16:creationId xmlns:a16="http://schemas.microsoft.com/office/drawing/2014/main" id="{77E56645-35B2-1F50-4B80-AB33F3176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863" y="120985"/>
            <a:ext cx="220808" cy="234494"/>
          </a:xfrm>
          <a:prstGeom prst="rect">
            <a:avLst/>
          </a:prstGeom>
        </p:spPr>
      </p:pic>
      <p:sp>
        <p:nvSpPr>
          <p:cNvPr id="53" name="Rectangle 52">
            <a:extLst>
              <a:ext uri="{FF2B5EF4-FFF2-40B4-BE49-F238E27FC236}">
                <a16:creationId xmlns:a16="http://schemas.microsoft.com/office/drawing/2014/main" id="{645525BC-8973-7E6F-610F-BBD43E58699A}"/>
              </a:ext>
            </a:extLst>
          </p:cNvPr>
          <p:cNvSpPr/>
          <p:nvPr/>
        </p:nvSpPr>
        <p:spPr>
          <a:xfrm>
            <a:off x="3207891" y="-4618"/>
            <a:ext cx="2280711" cy="471055"/>
          </a:xfrm>
          <a:prstGeom prst="rect">
            <a:avLst/>
          </a:prstGeom>
          <a:solidFill>
            <a:schemeClr val="tx1">
              <a:lumMod val="75000"/>
              <a:lumOff val="2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4" name="TextBox 53">
            <a:extLst>
              <a:ext uri="{FF2B5EF4-FFF2-40B4-BE49-F238E27FC236}">
                <a16:creationId xmlns:a16="http://schemas.microsoft.com/office/drawing/2014/main" id="{0A9C144F-E08E-3548-BB0A-1BF339CDA328}"/>
              </a:ext>
            </a:extLst>
          </p:cNvPr>
          <p:cNvSpPr txBox="1"/>
          <p:nvPr/>
        </p:nvSpPr>
        <p:spPr>
          <a:xfrm>
            <a:off x="3513859" y="46243"/>
            <a:ext cx="19747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version control.mm</a:t>
            </a:r>
          </a:p>
        </p:txBody>
      </p:sp>
      <p:pic>
        <p:nvPicPr>
          <p:cNvPr id="55" name="Picture 54">
            <a:extLst>
              <a:ext uri="{FF2B5EF4-FFF2-40B4-BE49-F238E27FC236}">
                <a16:creationId xmlns:a16="http://schemas.microsoft.com/office/drawing/2014/main" id="{EB337BEE-620A-FE24-2C77-3C1D84403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411" y="120985"/>
            <a:ext cx="220808" cy="234494"/>
          </a:xfrm>
          <a:prstGeom prst="rect">
            <a:avLst/>
          </a:prstGeom>
        </p:spPr>
      </p:pic>
      <p:sp>
        <p:nvSpPr>
          <p:cNvPr id="56" name="Rectangle 55">
            <a:hlinkClick r:id="rId6" action="ppaction://hlinksldjump"/>
            <a:extLst>
              <a:ext uri="{FF2B5EF4-FFF2-40B4-BE49-F238E27FC236}">
                <a16:creationId xmlns:a16="http://schemas.microsoft.com/office/drawing/2014/main" id="{DDC08646-E1B8-DBF0-4D0C-3FD7ED217529}"/>
              </a:ext>
            </a:extLst>
          </p:cNvPr>
          <p:cNvSpPr/>
          <p:nvPr/>
        </p:nvSpPr>
        <p:spPr>
          <a:xfrm>
            <a:off x="5484613" y="-4618"/>
            <a:ext cx="1218786"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7" name="TextBox 56">
            <a:hlinkClick r:id="rId6" action="ppaction://hlinksldjump"/>
            <a:extLst>
              <a:ext uri="{FF2B5EF4-FFF2-40B4-BE49-F238E27FC236}">
                <a16:creationId xmlns:a16="http://schemas.microsoft.com/office/drawing/2014/main" id="{8DBA4581-92D9-F014-DE13-B3A055AC85B5}"/>
              </a:ext>
            </a:extLst>
          </p:cNvPr>
          <p:cNvSpPr txBox="1"/>
          <p:nvPr/>
        </p:nvSpPr>
        <p:spPr>
          <a:xfrm>
            <a:off x="5816255" y="55479"/>
            <a:ext cx="8871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git.mm</a:t>
            </a:r>
          </a:p>
        </p:txBody>
      </p:sp>
      <p:pic>
        <p:nvPicPr>
          <p:cNvPr id="58" name="Picture 57">
            <a:hlinkClick r:id="rId6" action="ppaction://hlinksldjump"/>
            <a:extLst>
              <a:ext uri="{FF2B5EF4-FFF2-40B4-BE49-F238E27FC236}">
                <a16:creationId xmlns:a16="http://schemas.microsoft.com/office/drawing/2014/main" id="{41C40365-9FDB-F56D-A182-AE9E470F8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448" y="120985"/>
            <a:ext cx="220808" cy="234494"/>
          </a:xfrm>
          <a:prstGeom prst="rect">
            <a:avLst/>
          </a:prstGeom>
        </p:spPr>
      </p:pic>
      <p:sp>
        <p:nvSpPr>
          <p:cNvPr id="59" name="Rectangle 58">
            <a:hlinkClick r:id="rId7" action="ppaction://hlinksldjump"/>
            <a:extLst>
              <a:ext uri="{FF2B5EF4-FFF2-40B4-BE49-F238E27FC236}">
                <a16:creationId xmlns:a16="http://schemas.microsoft.com/office/drawing/2014/main" id="{7AF31424-FC35-6F00-1154-ADF26CA13345}"/>
              </a:ext>
            </a:extLst>
          </p:cNvPr>
          <p:cNvSpPr/>
          <p:nvPr/>
        </p:nvSpPr>
        <p:spPr>
          <a:xfrm>
            <a:off x="6703399" y="-4618"/>
            <a:ext cx="1532370"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0" name="TextBox 59">
            <a:hlinkClick r:id="rId7" action="ppaction://hlinksldjump"/>
            <a:extLst>
              <a:ext uri="{FF2B5EF4-FFF2-40B4-BE49-F238E27FC236}">
                <a16:creationId xmlns:a16="http://schemas.microsoft.com/office/drawing/2014/main" id="{EE34904C-CAF4-9952-4918-FC493BB48D4C}"/>
              </a:ext>
            </a:extLst>
          </p:cNvPr>
          <p:cNvSpPr txBox="1"/>
          <p:nvPr/>
        </p:nvSpPr>
        <p:spPr>
          <a:xfrm>
            <a:off x="7035042" y="55479"/>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github.mm</a:t>
            </a:r>
          </a:p>
        </p:txBody>
      </p:sp>
      <p:pic>
        <p:nvPicPr>
          <p:cNvPr id="61" name="Picture 60">
            <a:hlinkClick r:id="rId7" action="ppaction://hlinksldjump"/>
            <a:extLst>
              <a:ext uri="{FF2B5EF4-FFF2-40B4-BE49-F238E27FC236}">
                <a16:creationId xmlns:a16="http://schemas.microsoft.com/office/drawing/2014/main" id="{A415167E-89A7-03D1-3A45-1A595086E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234" y="120985"/>
            <a:ext cx="220808" cy="234494"/>
          </a:xfrm>
          <a:prstGeom prst="rect">
            <a:avLst/>
          </a:prstGeom>
        </p:spPr>
      </p:pic>
      <p:sp>
        <p:nvSpPr>
          <p:cNvPr id="62" name="Rectangle 61">
            <a:hlinkClick r:id="rId8" action="ppaction://hlinksldjump"/>
            <a:extLst>
              <a:ext uri="{FF2B5EF4-FFF2-40B4-BE49-F238E27FC236}">
                <a16:creationId xmlns:a16="http://schemas.microsoft.com/office/drawing/2014/main" id="{8BC89370-6F18-02C6-D5B4-41486B3CC828}"/>
              </a:ext>
            </a:extLst>
          </p:cNvPr>
          <p:cNvSpPr/>
          <p:nvPr/>
        </p:nvSpPr>
        <p:spPr>
          <a:xfrm>
            <a:off x="8235768" y="-4618"/>
            <a:ext cx="201777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3" name="TextBox 62">
            <a:hlinkClick r:id="rId8" action="ppaction://hlinksldjump"/>
            <a:extLst>
              <a:ext uri="{FF2B5EF4-FFF2-40B4-BE49-F238E27FC236}">
                <a16:creationId xmlns:a16="http://schemas.microsoft.com/office/drawing/2014/main" id="{B40E07B4-5624-C620-85BD-D422D5583E36}"/>
              </a:ext>
            </a:extLst>
          </p:cNvPr>
          <p:cNvSpPr txBox="1"/>
          <p:nvPr/>
        </p:nvSpPr>
        <p:spPr>
          <a:xfrm>
            <a:off x="8567411" y="55479"/>
            <a:ext cx="1686131"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conclusion.mm</a:t>
            </a:r>
          </a:p>
        </p:txBody>
      </p:sp>
      <p:pic>
        <p:nvPicPr>
          <p:cNvPr id="64" name="Picture 63">
            <a:hlinkClick r:id="rId8" action="ppaction://hlinksldjump"/>
            <a:extLst>
              <a:ext uri="{FF2B5EF4-FFF2-40B4-BE49-F238E27FC236}">
                <a16:creationId xmlns:a16="http://schemas.microsoft.com/office/drawing/2014/main" id="{A777137F-F0E7-CAF0-7C87-EA048F0F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6604" y="120985"/>
            <a:ext cx="220808" cy="234494"/>
          </a:xfrm>
          <a:prstGeom prst="rect">
            <a:avLst/>
          </a:prstGeom>
        </p:spPr>
      </p:pic>
      <p:sp>
        <p:nvSpPr>
          <p:cNvPr id="68" name="Rectangle 67">
            <a:hlinkClick r:id="rId9" action="ppaction://hlinksldjump"/>
            <a:extLst>
              <a:ext uri="{FF2B5EF4-FFF2-40B4-BE49-F238E27FC236}">
                <a16:creationId xmlns:a16="http://schemas.microsoft.com/office/drawing/2014/main" id="{DAF49175-5745-E91B-7FCA-AA4984F052A4}"/>
              </a:ext>
            </a:extLst>
          </p:cNvPr>
          <p:cNvSpPr/>
          <p:nvPr/>
        </p:nvSpPr>
        <p:spPr>
          <a:xfrm>
            <a:off x="10253542" y="-9236"/>
            <a:ext cx="1976558"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9" name="TextBox 68">
            <a:hlinkClick r:id="rId9" action="ppaction://hlinksldjump"/>
            <a:extLst>
              <a:ext uri="{FF2B5EF4-FFF2-40B4-BE49-F238E27FC236}">
                <a16:creationId xmlns:a16="http://schemas.microsoft.com/office/drawing/2014/main" id="{E727C081-F050-23E8-3E51-B31F7B83C404}"/>
              </a:ext>
            </a:extLst>
          </p:cNvPr>
          <p:cNvSpPr txBox="1"/>
          <p:nvPr/>
        </p:nvSpPr>
        <p:spPr>
          <a:xfrm>
            <a:off x="10596328" y="55541"/>
            <a:ext cx="139296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contact.mm</a:t>
            </a:r>
          </a:p>
        </p:txBody>
      </p:sp>
      <p:pic>
        <p:nvPicPr>
          <p:cNvPr id="70" name="Picture 69">
            <a:hlinkClick r:id="rId9" action="ppaction://hlinksldjump"/>
            <a:extLst>
              <a:ext uri="{FF2B5EF4-FFF2-40B4-BE49-F238E27FC236}">
                <a16:creationId xmlns:a16="http://schemas.microsoft.com/office/drawing/2014/main" id="{A1CBAFFA-8C49-E09A-04DA-CD71C723F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4376" y="112362"/>
            <a:ext cx="236511" cy="246329"/>
          </a:xfrm>
          <a:prstGeom prst="rect">
            <a:avLst/>
          </a:prstGeom>
        </p:spPr>
      </p:pic>
      <p:sp>
        <p:nvSpPr>
          <p:cNvPr id="3" name="TextBox 2">
            <a:extLst>
              <a:ext uri="{FF2B5EF4-FFF2-40B4-BE49-F238E27FC236}">
                <a16:creationId xmlns:a16="http://schemas.microsoft.com/office/drawing/2014/main" id="{21BB8247-CCB3-D3A3-95A7-1CB65ED2BA3F}"/>
              </a:ext>
            </a:extLst>
          </p:cNvPr>
          <p:cNvSpPr txBox="1"/>
          <p:nvPr/>
        </p:nvSpPr>
        <p:spPr>
          <a:xfrm>
            <a:off x="937068" y="673723"/>
            <a:ext cx="10522734" cy="5909310"/>
          </a:xfrm>
          <a:prstGeom prst="rect">
            <a:avLst/>
          </a:prstGeom>
          <a:noFill/>
        </p:spPr>
        <p:txBody>
          <a:bodyPr wrap="square" rtlCol="0">
            <a:spAutoFit/>
          </a:bodyPr>
          <a:lstStyle/>
          <a:p>
            <a:r>
              <a:rPr lang="sr-Latn-RS" dirty="0">
                <a:solidFill>
                  <a:srgbClr val="43FF47"/>
                </a:solidFill>
                <a:latin typeface="Consolas" panose="020B0609020204030204" pitchFamily="49" charset="0"/>
                <a:cs typeface="Times New Roman" panose="02020603050405020304" pitchFamily="18" charset="0"/>
              </a:rPr>
              <a:t>while(coffee.notEmpty()) {</a:t>
            </a: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a:t>
            </a:r>
          </a:p>
        </p:txBody>
      </p:sp>
      <p:sp>
        <p:nvSpPr>
          <p:cNvPr id="7" name="TextBox 6">
            <a:extLst>
              <a:ext uri="{FF2B5EF4-FFF2-40B4-BE49-F238E27FC236}">
                <a16:creationId xmlns:a16="http://schemas.microsoft.com/office/drawing/2014/main" id="{503870F7-8D19-A8B9-C691-72A32991E99D}"/>
              </a:ext>
            </a:extLst>
          </p:cNvPr>
          <p:cNvSpPr txBox="1"/>
          <p:nvPr/>
        </p:nvSpPr>
        <p:spPr>
          <a:xfrm>
            <a:off x="937068" y="1076336"/>
            <a:ext cx="10522734" cy="369332"/>
          </a:xfrm>
          <a:prstGeom prst="rect">
            <a:avLst/>
          </a:prstGeom>
          <a:noFill/>
        </p:spPr>
        <p:txBody>
          <a:bodyPr wrap="square" rtlCol="0">
            <a:spAutoFit/>
          </a:bodyPr>
          <a:lstStyle/>
          <a:p>
            <a:r>
              <a:rPr lang="sr-Latn-RS" dirty="0">
                <a:solidFill>
                  <a:srgbClr val="43FF47"/>
                </a:solidFill>
                <a:latin typeface="Consolas" panose="020B0609020204030204" pitchFamily="49" charset="0"/>
                <a:cs typeface="Times New Roman" panose="02020603050405020304" pitchFamily="18" charset="0"/>
              </a:rPr>
              <a:t>	code, code, code</a:t>
            </a:r>
          </a:p>
        </p:txBody>
      </p:sp>
      <p:sp>
        <p:nvSpPr>
          <p:cNvPr id="8" name="TextBox 7">
            <a:extLst>
              <a:ext uri="{FF2B5EF4-FFF2-40B4-BE49-F238E27FC236}">
                <a16:creationId xmlns:a16="http://schemas.microsoft.com/office/drawing/2014/main" id="{D3D02DCE-5998-916D-D49F-7A0671053F6B}"/>
              </a:ext>
            </a:extLst>
          </p:cNvPr>
          <p:cNvSpPr txBox="1"/>
          <p:nvPr/>
        </p:nvSpPr>
        <p:spPr>
          <a:xfrm>
            <a:off x="937068" y="1482257"/>
            <a:ext cx="10522734" cy="1754326"/>
          </a:xfrm>
          <a:prstGeom prst="rect">
            <a:avLst/>
          </a:prstGeom>
          <a:noFill/>
        </p:spPr>
        <p:txBody>
          <a:bodyPr wrap="square" rtlCol="0">
            <a:spAutoFit/>
          </a:bodyPr>
          <a:lstStyle/>
          <a:p>
            <a:r>
              <a:rPr lang="sr-Latn-RS" dirty="0">
                <a:solidFill>
                  <a:srgbClr val="43FF47"/>
                </a:solidFill>
                <a:latin typeface="Consolas" panose="020B0609020204030204" pitchFamily="49" charset="0"/>
                <a:cs typeface="Times New Roman" panose="02020603050405020304" pitchFamily="18" charset="0"/>
              </a:rPr>
              <a:t>	if(test_your_code() == OK) {</a:t>
            </a:r>
          </a:p>
          <a:p>
            <a:endParaRPr lang="sr-Latn-RS" dirty="0">
              <a:solidFill>
                <a:srgbClr val="43FF47"/>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		// great </a:t>
            </a:r>
          </a:p>
          <a:p>
            <a:r>
              <a:rPr lang="sr-Latn-RS" dirty="0">
                <a:solidFill>
                  <a:srgbClr val="43FF47"/>
                </a:solidFill>
                <a:latin typeface="Consolas" panose="020B0609020204030204" pitchFamily="49" charset="0"/>
                <a:cs typeface="Times New Roman" panose="02020603050405020304" pitchFamily="18" charset="0"/>
              </a:rPr>
              <a:t>		continue;</a:t>
            </a:r>
          </a:p>
          <a:p>
            <a:endParaRPr lang="sr-Latn-RS" dirty="0">
              <a:solidFill>
                <a:srgbClr val="43FF47"/>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	}</a:t>
            </a:r>
          </a:p>
        </p:txBody>
      </p:sp>
      <p:pic>
        <p:nvPicPr>
          <p:cNvPr id="31" name="Picture 30">
            <a:extLst>
              <a:ext uri="{FF2B5EF4-FFF2-40B4-BE49-F238E27FC236}">
                <a16:creationId xmlns:a16="http://schemas.microsoft.com/office/drawing/2014/main" id="{9102A966-CD2F-25D3-3AC3-8CDBDFE60A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46501" y="1399876"/>
            <a:ext cx="2363578" cy="1772684"/>
          </a:xfrm>
          <a:prstGeom prst="roundRect">
            <a:avLst>
              <a:gd name="adj" fmla="val 8594"/>
            </a:avLst>
          </a:prstGeom>
          <a:solidFill>
            <a:srgbClr val="FFFFFF">
              <a:shade val="85000"/>
            </a:srgbClr>
          </a:solidFill>
          <a:ln>
            <a:noFill/>
          </a:ln>
          <a:effectLst/>
        </p:spPr>
      </p:pic>
      <p:sp>
        <p:nvSpPr>
          <p:cNvPr id="30" name="TextBox 29">
            <a:extLst>
              <a:ext uri="{FF2B5EF4-FFF2-40B4-BE49-F238E27FC236}">
                <a16:creationId xmlns:a16="http://schemas.microsoft.com/office/drawing/2014/main" id="{E8131FD9-44EE-9D8C-F7E1-2F30929C50D2}"/>
              </a:ext>
            </a:extLst>
          </p:cNvPr>
          <p:cNvSpPr txBox="1"/>
          <p:nvPr/>
        </p:nvSpPr>
        <p:spPr>
          <a:xfrm>
            <a:off x="937068" y="3298725"/>
            <a:ext cx="10522734" cy="2862322"/>
          </a:xfrm>
          <a:prstGeom prst="rect">
            <a:avLst/>
          </a:prstGeom>
          <a:noFill/>
        </p:spPr>
        <p:txBody>
          <a:bodyPr wrap="square" rtlCol="0">
            <a:spAutoFit/>
          </a:bodyPr>
          <a:lstStyle/>
          <a:p>
            <a:r>
              <a:rPr lang="sr-Latn-RS" dirty="0">
                <a:solidFill>
                  <a:srgbClr val="43FF47"/>
                </a:solidFill>
                <a:latin typeface="Consolas" panose="020B0609020204030204" pitchFamily="49" charset="0"/>
                <a:cs typeface="Times New Roman" panose="02020603050405020304" pitchFamily="18" charset="0"/>
              </a:rPr>
              <a:t>	else {</a:t>
            </a: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endParaRPr lang="sr-Latn-RS" dirty="0">
              <a:solidFill>
                <a:srgbClr val="43FF47"/>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	</a:t>
            </a:r>
          </a:p>
          <a:p>
            <a:endParaRPr lang="sr-Latn-RS" dirty="0">
              <a:solidFill>
                <a:srgbClr val="43FF47"/>
              </a:solidFill>
              <a:latin typeface="Consolas" panose="020B0609020204030204" pitchFamily="49" charset="0"/>
              <a:cs typeface="Times New Roman" panose="02020603050405020304" pitchFamily="18" charset="0"/>
            </a:endParaRPr>
          </a:p>
          <a:p>
            <a:r>
              <a:rPr lang="sr-Latn-RS" dirty="0">
                <a:solidFill>
                  <a:srgbClr val="43FF47"/>
                </a:solidFill>
                <a:latin typeface="Consolas" panose="020B0609020204030204" pitchFamily="49" charset="0"/>
                <a:cs typeface="Times New Roman" panose="02020603050405020304" pitchFamily="18" charset="0"/>
              </a:rPr>
              <a:t>	</a:t>
            </a:r>
          </a:p>
          <a:p>
            <a:r>
              <a:rPr lang="sr-Latn-RS" dirty="0">
                <a:solidFill>
                  <a:srgbClr val="43FF47"/>
                </a:solidFill>
                <a:latin typeface="Consolas" panose="020B0609020204030204" pitchFamily="49" charset="0"/>
                <a:cs typeface="Times New Roman" panose="02020603050405020304" pitchFamily="18" charset="0"/>
              </a:rPr>
              <a:t>	}</a:t>
            </a:r>
          </a:p>
        </p:txBody>
      </p:sp>
      <p:sp>
        <p:nvSpPr>
          <p:cNvPr id="33" name="TextBox 32">
            <a:extLst>
              <a:ext uri="{FF2B5EF4-FFF2-40B4-BE49-F238E27FC236}">
                <a16:creationId xmlns:a16="http://schemas.microsoft.com/office/drawing/2014/main" id="{B4796D7D-BF41-D07C-341D-72CFB215A52E}"/>
              </a:ext>
            </a:extLst>
          </p:cNvPr>
          <p:cNvSpPr txBox="1"/>
          <p:nvPr/>
        </p:nvSpPr>
        <p:spPr>
          <a:xfrm>
            <a:off x="998459" y="3575173"/>
            <a:ext cx="10522734" cy="1200329"/>
          </a:xfrm>
          <a:prstGeom prst="rect">
            <a:avLst/>
          </a:prstGeom>
          <a:noFill/>
        </p:spPr>
        <p:txBody>
          <a:bodyPr wrap="square" rtlCol="0">
            <a:spAutoFit/>
          </a:bodyPr>
          <a:lstStyle/>
          <a:p>
            <a:r>
              <a:rPr lang="sr-Latn-RS" dirty="0">
                <a:solidFill>
                  <a:srgbClr val="43FF47"/>
                </a:solidFill>
                <a:latin typeface="Consolas" panose="020B0609020204030204" pitchFamily="49" charset="0"/>
                <a:cs typeface="Times New Roman" panose="02020603050405020304" pitchFamily="18" charset="0"/>
              </a:rPr>
              <a:t>		try {</a:t>
            </a:r>
          </a:p>
          <a:p>
            <a:r>
              <a:rPr lang="sr-Latn-RS" dirty="0">
                <a:solidFill>
                  <a:srgbClr val="43FF47"/>
                </a:solidFill>
                <a:latin typeface="Consolas" panose="020B0609020204030204" pitchFamily="49" charset="0"/>
                <a:cs typeface="Times New Roman" panose="02020603050405020304" pitchFamily="18" charset="0"/>
              </a:rPr>
              <a:t>			debuging;</a:t>
            </a:r>
          </a:p>
          <a:p>
            <a:r>
              <a:rPr lang="sr-Latn-RS" dirty="0">
                <a:solidFill>
                  <a:srgbClr val="43FF47"/>
                </a:solidFill>
                <a:latin typeface="Consolas" panose="020B0609020204030204" pitchFamily="49" charset="0"/>
                <a:cs typeface="Times New Roman" panose="02020603050405020304" pitchFamily="18" charset="0"/>
              </a:rPr>
              <a:t>		}</a:t>
            </a:r>
          </a:p>
          <a:p>
            <a:r>
              <a:rPr lang="sr-Latn-RS" dirty="0">
                <a:solidFill>
                  <a:srgbClr val="43FF47"/>
                </a:solidFill>
                <a:latin typeface="Consolas" panose="020B0609020204030204" pitchFamily="49" charset="0"/>
                <a:cs typeface="Times New Roman" panose="02020603050405020304" pitchFamily="18" charset="0"/>
              </a:rPr>
              <a:t>		</a:t>
            </a:r>
          </a:p>
        </p:txBody>
      </p:sp>
      <p:sp>
        <p:nvSpPr>
          <p:cNvPr id="35" name="TextBox 34">
            <a:extLst>
              <a:ext uri="{FF2B5EF4-FFF2-40B4-BE49-F238E27FC236}">
                <a16:creationId xmlns:a16="http://schemas.microsoft.com/office/drawing/2014/main" id="{525321C0-4AAF-745F-C733-669A66FBDAE8}"/>
              </a:ext>
            </a:extLst>
          </p:cNvPr>
          <p:cNvSpPr txBox="1"/>
          <p:nvPr/>
        </p:nvSpPr>
        <p:spPr>
          <a:xfrm>
            <a:off x="996725" y="4539830"/>
            <a:ext cx="10522734" cy="1200329"/>
          </a:xfrm>
          <a:prstGeom prst="rect">
            <a:avLst/>
          </a:prstGeom>
          <a:noFill/>
        </p:spPr>
        <p:txBody>
          <a:bodyPr wrap="square" rtlCol="0">
            <a:spAutoFit/>
          </a:bodyPr>
          <a:lstStyle/>
          <a:p>
            <a:r>
              <a:rPr lang="sr-Latn-RS" dirty="0">
                <a:solidFill>
                  <a:srgbClr val="43FF47"/>
                </a:solidFill>
                <a:latin typeface="Consolas" panose="020B0609020204030204" pitchFamily="49" charset="0"/>
                <a:cs typeface="Times New Roman" panose="02020603050405020304" pitchFamily="18" charset="0"/>
              </a:rPr>
              <a:t>		except {</a:t>
            </a:r>
          </a:p>
          <a:p>
            <a:r>
              <a:rPr lang="sr-Latn-RS" dirty="0">
                <a:solidFill>
                  <a:srgbClr val="43FF47"/>
                </a:solidFill>
                <a:latin typeface="Consolas" panose="020B0609020204030204" pitchFamily="49" charset="0"/>
                <a:cs typeface="Times New Roman" panose="02020603050405020304" pitchFamily="18" charset="0"/>
              </a:rPr>
              <a:t>		</a:t>
            </a:r>
          </a:p>
          <a:p>
            <a:r>
              <a:rPr lang="sr-Latn-RS" dirty="0">
                <a:solidFill>
                  <a:srgbClr val="43FF47"/>
                </a:solidFill>
                <a:latin typeface="Consolas" panose="020B0609020204030204" pitchFamily="49" charset="0"/>
                <a:cs typeface="Times New Roman" panose="02020603050405020304" pitchFamily="18" charset="0"/>
              </a:rPr>
              <a:t>			die(☠);</a:t>
            </a:r>
          </a:p>
          <a:p>
            <a:r>
              <a:rPr lang="sr-Latn-RS" dirty="0">
                <a:solidFill>
                  <a:srgbClr val="43FF47"/>
                </a:solidFill>
                <a:latin typeface="Consolas" panose="020B0609020204030204" pitchFamily="49" charset="0"/>
                <a:cs typeface="Times New Roman" panose="02020603050405020304" pitchFamily="18" charset="0"/>
              </a:rPr>
              <a:t>		}</a:t>
            </a:r>
          </a:p>
        </p:txBody>
      </p:sp>
      <p:pic>
        <p:nvPicPr>
          <p:cNvPr id="38" name="Picture 37">
            <a:extLst>
              <a:ext uri="{FF2B5EF4-FFF2-40B4-BE49-F238E27FC236}">
                <a16:creationId xmlns:a16="http://schemas.microsoft.com/office/drawing/2014/main" id="{5FFC0CC5-D72B-213C-9789-3659560EB9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88514" y="2994069"/>
            <a:ext cx="1952521" cy="1772684"/>
          </a:xfrm>
          <a:prstGeom prst="roundRect">
            <a:avLst>
              <a:gd name="adj" fmla="val 8594"/>
            </a:avLst>
          </a:prstGeom>
          <a:solidFill>
            <a:srgbClr val="FFFFFF">
              <a:shade val="85000"/>
            </a:srgbClr>
          </a:solidFill>
          <a:ln>
            <a:noFill/>
          </a:ln>
          <a:effectLst/>
        </p:spPr>
      </p:pic>
      <p:pic>
        <p:nvPicPr>
          <p:cNvPr id="40" name="Picture 39">
            <a:extLst>
              <a:ext uri="{FF2B5EF4-FFF2-40B4-BE49-F238E27FC236}">
                <a16:creationId xmlns:a16="http://schemas.microsoft.com/office/drawing/2014/main" id="{A6775D0F-6FBD-91FF-943B-944E7B81FE44}"/>
              </a:ext>
            </a:extLst>
          </p:cNvPr>
          <p:cNvPicPr>
            <a:picLocks noChangeAspect="1"/>
          </p:cNvPicPr>
          <p:nvPr/>
        </p:nvPicPr>
        <p:blipFill rotWithShape="1">
          <a:blip r:embed="rId12">
            <a:extLst>
              <a:ext uri="{28A0092B-C50C-407E-A947-70E740481C1C}">
                <a14:useLocalDpi xmlns:a14="http://schemas.microsoft.com/office/drawing/2010/main" val="0"/>
              </a:ext>
            </a:extLst>
          </a:blip>
          <a:srcRect l="10180" r="9784"/>
          <a:stretch/>
        </p:blipFill>
        <p:spPr>
          <a:xfrm>
            <a:off x="5946501" y="4556079"/>
            <a:ext cx="2620910" cy="1667110"/>
          </a:xfrm>
          <a:prstGeom prst="roundRect">
            <a:avLst>
              <a:gd name="adj" fmla="val 8594"/>
            </a:avLst>
          </a:prstGeom>
          <a:solidFill>
            <a:srgbClr val="FFFFFF">
              <a:shade val="85000"/>
            </a:srgbClr>
          </a:solidFill>
          <a:ln>
            <a:noFill/>
          </a:ln>
          <a:effectLst/>
        </p:spPr>
      </p:pic>
      <p:sp>
        <p:nvSpPr>
          <p:cNvPr id="44" name="Rectangle 43">
            <a:extLst>
              <a:ext uri="{FF2B5EF4-FFF2-40B4-BE49-F238E27FC236}">
                <a16:creationId xmlns:a16="http://schemas.microsoft.com/office/drawing/2014/main" id="{2884B7C9-4134-9574-2FED-DFF6E1D74AAB}"/>
              </a:ext>
            </a:extLst>
          </p:cNvPr>
          <p:cNvSpPr/>
          <p:nvPr/>
        </p:nvSpPr>
        <p:spPr>
          <a:xfrm>
            <a:off x="-1" y="452164"/>
            <a:ext cx="12192000" cy="6405836"/>
          </a:xfrm>
          <a:prstGeom prst="rect">
            <a:avLst/>
          </a:prstGeom>
          <a:solidFill>
            <a:srgbClr val="000000">
              <a:alpha val="7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solidFill>
                <a:srgbClr val="000000"/>
              </a:solidFill>
            </a:endParaRPr>
          </a:p>
        </p:txBody>
      </p:sp>
      <p:pic>
        <p:nvPicPr>
          <p:cNvPr id="42" name="Picture 41">
            <a:extLst>
              <a:ext uri="{FF2B5EF4-FFF2-40B4-BE49-F238E27FC236}">
                <a16:creationId xmlns:a16="http://schemas.microsoft.com/office/drawing/2014/main" id="{4B7EC9E4-7CB1-81EB-2E22-E4E21198A8B2}"/>
              </a:ext>
            </a:extLst>
          </p:cNvPr>
          <p:cNvPicPr>
            <a:picLocks noChangeAspect="1"/>
          </p:cNvPicPr>
          <p:nvPr/>
        </p:nvPicPr>
        <p:blipFill>
          <a:blip r:embed="rId13">
            <a:alphaModFix amt="50000"/>
            <a:extLst>
              <a:ext uri="{28A0092B-C50C-407E-A947-70E740481C1C}">
                <a14:useLocalDpi xmlns:a14="http://schemas.microsoft.com/office/drawing/2010/main" val="0"/>
              </a:ext>
            </a:extLst>
          </a:blip>
          <a:stretch>
            <a:fillRect/>
          </a:stretch>
        </p:blipFill>
        <p:spPr>
          <a:xfrm flipV="1">
            <a:off x="-34582" y="-601390"/>
            <a:ext cx="12257176" cy="9888971"/>
          </a:xfrm>
          <a:prstGeom prst="rect">
            <a:avLst/>
          </a:prstGeom>
        </p:spPr>
      </p:pic>
      <p:sp>
        <p:nvSpPr>
          <p:cNvPr id="43" name="TextBox 42">
            <a:extLst>
              <a:ext uri="{FF2B5EF4-FFF2-40B4-BE49-F238E27FC236}">
                <a16:creationId xmlns:a16="http://schemas.microsoft.com/office/drawing/2014/main" id="{464BC180-DC0D-6157-8CCC-106C70DDBEC1}"/>
              </a:ext>
            </a:extLst>
          </p:cNvPr>
          <p:cNvSpPr txBox="1"/>
          <p:nvPr/>
        </p:nvSpPr>
        <p:spPr>
          <a:xfrm>
            <a:off x="471892" y="1277640"/>
            <a:ext cx="11453085" cy="4339650"/>
          </a:xfrm>
          <a:prstGeom prst="rect">
            <a:avLst/>
          </a:prstGeom>
          <a:noFill/>
          <a:ln>
            <a:noFill/>
          </a:ln>
        </p:spPr>
        <p:txBody>
          <a:bodyPr wrap="square" rtlCol="0">
            <a:spAutoFit/>
          </a:bodyPr>
          <a:lstStyle/>
          <a:p>
            <a:pPr algn="ctr"/>
            <a:r>
              <a:rPr lang="sr-Latn-RS" sz="13800" b="1" dirty="0">
                <a:ln w="38100">
                  <a:solidFill>
                    <a:schemeClr val="tx1"/>
                  </a:solidFill>
                </a:ln>
                <a:solidFill>
                  <a:srgbClr val="43FF47"/>
                </a:solidFill>
                <a:latin typeface="Times New Roman" panose="02020603050405020304" pitchFamily="18" charset="0"/>
                <a:cs typeface="Times New Roman" panose="02020603050405020304" pitchFamily="18" charset="0"/>
              </a:rPr>
              <a:t>VERSION CONTROL</a:t>
            </a:r>
          </a:p>
        </p:txBody>
      </p:sp>
    </p:spTree>
    <p:extLst>
      <p:ext uri="{BB962C8B-B14F-4D97-AF65-F5344CB8AC3E}">
        <p14:creationId xmlns:p14="http://schemas.microsoft.com/office/powerpoint/2010/main" val="139181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2" presetClass="entr" presetSubtype="2"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right)">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10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1000"/>
                                        <p:tgtEl>
                                          <p:spTgt spid="33"/>
                                        </p:tgtEl>
                                      </p:cBhvr>
                                    </p:animEffect>
                                  </p:childTnLst>
                                </p:cTn>
                              </p:par>
                              <p:par>
                                <p:cTn id="31" presetID="22" presetClass="entr" presetSubtype="2"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righ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1000"/>
                                        <p:tgtEl>
                                          <p:spTgt spid="35"/>
                                        </p:tgtEl>
                                      </p:cBhvr>
                                    </p:animEffect>
                                  </p:childTnLst>
                                </p:cTn>
                              </p:par>
                              <p:par>
                                <p:cTn id="39" presetID="22" presetClass="entr" presetSubtype="2"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2" presetClass="entr" presetSubtype="4"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500" fill="hold"/>
                                        <p:tgtEl>
                                          <p:spTgt spid="43"/>
                                        </p:tgtEl>
                                        <p:attrNameLst>
                                          <p:attrName>ppt_x</p:attrName>
                                        </p:attrNameLst>
                                      </p:cBhvr>
                                      <p:tavLst>
                                        <p:tav tm="0">
                                          <p:val>
                                            <p:strVal val="#ppt_x"/>
                                          </p:val>
                                        </p:tav>
                                        <p:tav tm="100000">
                                          <p:val>
                                            <p:strVal val="#ppt_x"/>
                                          </p:val>
                                        </p:tav>
                                      </p:tavLst>
                                    </p:anim>
                                    <p:anim calcmode="lin" valueType="num">
                                      <p:cBhvr additive="base">
                                        <p:cTn id="5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30" grpId="0"/>
      <p:bldP spid="33" grpId="0"/>
      <p:bldP spid="35" grpId="0"/>
      <p:bldP spid="44" grpId="0" animBg="1"/>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12276F-41BC-9CBD-3B43-5EF5C72319E4}"/>
              </a:ext>
            </a:extLst>
          </p:cNvPr>
          <p:cNvSpPr/>
          <p:nvPr/>
        </p:nvSpPr>
        <p:spPr>
          <a:xfrm>
            <a:off x="0" y="471055"/>
            <a:ext cx="12192000" cy="6386945"/>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Rectangle 4">
            <a:hlinkClick r:id="rId3" action="ppaction://hlinksldjump"/>
            <a:extLst>
              <a:ext uri="{FF2B5EF4-FFF2-40B4-BE49-F238E27FC236}">
                <a16:creationId xmlns:a16="http://schemas.microsoft.com/office/drawing/2014/main" id="{DE654AA2-D958-CE05-DA90-1BAACBD22122}"/>
              </a:ext>
            </a:extLst>
          </p:cNvPr>
          <p:cNvSpPr/>
          <p:nvPr/>
        </p:nvSpPr>
        <p:spPr>
          <a:xfrm>
            <a:off x="-25342" y="-6234"/>
            <a:ext cx="1534251" cy="471055"/>
          </a:xfrm>
          <a:prstGeom prst="rect">
            <a:avLst/>
          </a:prstGeom>
          <a:solidFill>
            <a:schemeClr val="tx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 name="TextBox 5">
            <a:hlinkClick r:id="rId3" action="ppaction://hlinksldjump"/>
            <a:extLst>
              <a:ext uri="{FF2B5EF4-FFF2-40B4-BE49-F238E27FC236}">
                <a16:creationId xmlns:a16="http://schemas.microsoft.com/office/drawing/2014/main" id="{AEFE9CD8-80F2-C664-458A-30E111A5A5FE}"/>
              </a:ext>
            </a:extLst>
          </p:cNvPr>
          <p:cNvSpPr txBox="1"/>
          <p:nvPr/>
        </p:nvSpPr>
        <p:spPr>
          <a:xfrm>
            <a:off x="331644" y="53863"/>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index.mm</a:t>
            </a:r>
          </a:p>
        </p:txBody>
      </p:sp>
      <p:pic>
        <p:nvPicPr>
          <p:cNvPr id="11" name="Picture 10">
            <a:hlinkClick r:id="rId3" action="ppaction://hlinksldjump"/>
            <a:extLst>
              <a:ext uri="{FF2B5EF4-FFF2-40B4-BE49-F238E27FC236}">
                <a16:creationId xmlns:a16="http://schemas.microsoft.com/office/drawing/2014/main" id="{24A26581-B281-2693-0448-C59F79B36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6" y="119369"/>
            <a:ext cx="220808" cy="234494"/>
          </a:xfrm>
          <a:prstGeom prst="rect">
            <a:avLst/>
          </a:prstGeom>
        </p:spPr>
      </p:pic>
      <p:sp>
        <p:nvSpPr>
          <p:cNvPr id="12" name="TextBox 11">
            <a:extLst>
              <a:ext uri="{FF2B5EF4-FFF2-40B4-BE49-F238E27FC236}">
                <a16:creationId xmlns:a16="http://schemas.microsoft.com/office/drawing/2014/main" id="{17CD9897-4942-FE2D-9561-EC24CCFE5FCA}"/>
              </a:ext>
            </a:extLst>
          </p:cNvPr>
          <p:cNvSpPr txBox="1"/>
          <p:nvPr/>
        </p:nvSpPr>
        <p:spPr>
          <a:xfrm>
            <a:off x="110837" y="57277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a:t>
            </a:r>
          </a:p>
        </p:txBody>
      </p:sp>
      <p:sp>
        <p:nvSpPr>
          <p:cNvPr id="13" name="TextBox 12">
            <a:extLst>
              <a:ext uri="{FF2B5EF4-FFF2-40B4-BE49-F238E27FC236}">
                <a16:creationId xmlns:a16="http://schemas.microsoft.com/office/drawing/2014/main" id="{02D77DAD-7B94-0E71-7057-A3AA70A59D8B}"/>
              </a:ext>
            </a:extLst>
          </p:cNvPr>
          <p:cNvSpPr txBox="1"/>
          <p:nvPr/>
        </p:nvSpPr>
        <p:spPr>
          <a:xfrm>
            <a:off x="110837" y="93749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2</a:t>
            </a:r>
          </a:p>
        </p:txBody>
      </p:sp>
      <p:sp>
        <p:nvSpPr>
          <p:cNvPr id="14" name="TextBox 13">
            <a:extLst>
              <a:ext uri="{FF2B5EF4-FFF2-40B4-BE49-F238E27FC236}">
                <a16:creationId xmlns:a16="http://schemas.microsoft.com/office/drawing/2014/main" id="{7B0ADF29-75BA-35DC-6760-2B129135BB25}"/>
              </a:ext>
            </a:extLst>
          </p:cNvPr>
          <p:cNvSpPr txBox="1"/>
          <p:nvPr/>
        </p:nvSpPr>
        <p:spPr>
          <a:xfrm>
            <a:off x="110837" y="130220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3</a:t>
            </a:r>
          </a:p>
        </p:txBody>
      </p:sp>
      <p:sp>
        <p:nvSpPr>
          <p:cNvPr id="15" name="TextBox 14">
            <a:extLst>
              <a:ext uri="{FF2B5EF4-FFF2-40B4-BE49-F238E27FC236}">
                <a16:creationId xmlns:a16="http://schemas.microsoft.com/office/drawing/2014/main" id="{B03C424E-D3E4-E6D0-FAFD-C8E56971B012}"/>
              </a:ext>
            </a:extLst>
          </p:cNvPr>
          <p:cNvSpPr txBox="1"/>
          <p:nvPr/>
        </p:nvSpPr>
        <p:spPr>
          <a:xfrm>
            <a:off x="110837" y="166692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4</a:t>
            </a:r>
          </a:p>
        </p:txBody>
      </p:sp>
      <p:sp>
        <p:nvSpPr>
          <p:cNvPr id="16" name="TextBox 15">
            <a:extLst>
              <a:ext uri="{FF2B5EF4-FFF2-40B4-BE49-F238E27FC236}">
                <a16:creationId xmlns:a16="http://schemas.microsoft.com/office/drawing/2014/main" id="{7AEFB521-9631-7D5C-2979-C54DF7A9C28E}"/>
              </a:ext>
            </a:extLst>
          </p:cNvPr>
          <p:cNvSpPr txBox="1"/>
          <p:nvPr/>
        </p:nvSpPr>
        <p:spPr>
          <a:xfrm>
            <a:off x="110837" y="203163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5</a:t>
            </a:r>
          </a:p>
        </p:txBody>
      </p:sp>
      <p:sp>
        <p:nvSpPr>
          <p:cNvPr id="17" name="TextBox 16">
            <a:extLst>
              <a:ext uri="{FF2B5EF4-FFF2-40B4-BE49-F238E27FC236}">
                <a16:creationId xmlns:a16="http://schemas.microsoft.com/office/drawing/2014/main" id="{3373DEED-3911-6967-9C2A-84C631FF10D6}"/>
              </a:ext>
            </a:extLst>
          </p:cNvPr>
          <p:cNvSpPr txBox="1"/>
          <p:nvPr/>
        </p:nvSpPr>
        <p:spPr>
          <a:xfrm>
            <a:off x="110837" y="239635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6</a:t>
            </a:r>
          </a:p>
        </p:txBody>
      </p:sp>
      <p:sp>
        <p:nvSpPr>
          <p:cNvPr id="18" name="TextBox 17">
            <a:extLst>
              <a:ext uri="{FF2B5EF4-FFF2-40B4-BE49-F238E27FC236}">
                <a16:creationId xmlns:a16="http://schemas.microsoft.com/office/drawing/2014/main" id="{B4BFBED3-A16C-6B0D-552A-094F0C135F73}"/>
              </a:ext>
            </a:extLst>
          </p:cNvPr>
          <p:cNvSpPr txBox="1"/>
          <p:nvPr/>
        </p:nvSpPr>
        <p:spPr>
          <a:xfrm>
            <a:off x="110837" y="2770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7</a:t>
            </a:r>
          </a:p>
        </p:txBody>
      </p:sp>
      <p:sp>
        <p:nvSpPr>
          <p:cNvPr id="19" name="TextBox 18">
            <a:extLst>
              <a:ext uri="{FF2B5EF4-FFF2-40B4-BE49-F238E27FC236}">
                <a16:creationId xmlns:a16="http://schemas.microsoft.com/office/drawing/2014/main" id="{C3B93D5A-4FBC-8689-8EC6-6E60835C1D76}"/>
              </a:ext>
            </a:extLst>
          </p:cNvPr>
          <p:cNvSpPr txBox="1"/>
          <p:nvPr/>
        </p:nvSpPr>
        <p:spPr>
          <a:xfrm>
            <a:off x="110837" y="3142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8</a:t>
            </a:r>
          </a:p>
        </p:txBody>
      </p:sp>
      <p:sp>
        <p:nvSpPr>
          <p:cNvPr id="20" name="TextBox 19">
            <a:extLst>
              <a:ext uri="{FF2B5EF4-FFF2-40B4-BE49-F238E27FC236}">
                <a16:creationId xmlns:a16="http://schemas.microsoft.com/office/drawing/2014/main" id="{F3C46D6F-F6F1-329A-D14C-F5730522FA5D}"/>
              </a:ext>
            </a:extLst>
          </p:cNvPr>
          <p:cNvSpPr txBox="1"/>
          <p:nvPr/>
        </p:nvSpPr>
        <p:spPr>
          <a:xfrm>
            <a:off x="110837" y="3493296"/>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9</a:t>
            </a:r>
          </a:p>
        </p:txBody>
      </p:sp>
      <p:sp>
        <p:nvSpPr>
          <p:cNvPr id="21" name="TextBox 20">
            <a:extLst>
              <a:ext uri="{FF2B5EF4-FFF2-40B4-BE49-F238E27FC236}">
                <a16:creationId xmlns:a16="http://schemas.microsoft.com/office/drawing/2014/main" id="{07D23A64-6D01-F245-605B-E18280D2CEC4}"/>
              </a:ext>
            </a:extLst>
          </p:cNvPr>
          <p:cNvSpPr txBox="1"/>
          <p:nvPr/>
        </p:nvSpPr>
        <p:spPr>
          <a:xfrm>
            <a:off x="110837" y="379371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10</a:t>
            </a:r>
          </a:p>
        </p:txBody>
      </p:sp>
      <p:sp>
        <p:nvSpPr>
          <p:cNvPr id="22" name="TextBox 21">
            <a:extLst>
              <a:ext uri="{FF2B5EF4-FFF2-40B4-BE49-F238E27FC236}">
                <a16:creationId xmlns:a16="http://schemas.microsoft.com/office/drawing/2014/main" id="{4D47B510-D106-6D2C-CDF5-897441907784}"/>
              </a:ext>
            </a:extLst>
          </p:cNvPr>
          <p:cNvSpPr txBox="1"/>
          <p:nvPr/>
        </p:nvSpPr>
        <p:spPr>
          <a:xfrm>
            <a:off x="110837" y="415843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11</a:t>
            </a:r>
          </a:p>
        </p:txBody>
      </p:sp>
      <p:sp>
        <p:nvSpPr>
          <p:cNvPr id="23" name="TextBox 22">
            <a:extLst>
              <a:ext uri="{FF2B5EF4-FFF2-40B4-BE49-F238E27FC236}">
                <a16:creationId xmlns:a16="http://schemas.microsoft.com/office/drawing/2014/main" id="{76B3C4C6-9B53-E4F8-3304-F474B7746F8D}"/>
              </a:ext>
            </a:extLst>
          </p:cNvPr>
          <p:cNvSpPr txBox="1"/>
          <p:nvPr/>
        </p:nvSpPr>
        <p:spPr>
          <a:xfrm>
            <a:off x="110837" y="452314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12</a:t>
            </a:r>
          </a:p>
        </p:txBody>
      </p:sp>
      <p:sp>
        <p:nvSpPr>
          <p:cNvPr id="24" name="TextBox 23">
            <a:extLst>
              <a:ext uri="{FF2B5EF4-FFF2-40B4-BE49-F238E27FC236}">
                <a16:creationId xmlns:a16="http://schemas.microsoft.com/office/drawing/2014/main" id="{53D94642-F6C0-7804-F483-21C3C43FBA94}"/>
              </a:ext>
            </a:extLst>
          </p:cNvPr>
          <p:cNvSpPr txBox="1"/>
          <p:nvPr/>
        </p:nvSpPr>
        <p:spPr>
          <a:xfrm>
            <a:off x="110837" y="488786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13</a:t>
            </a:r>
          </a:p>
        </p:txBody>
      </p:sp>
      <p:sp>
        <p:nvSpPr>
          <p:cNvPr id="25" name="TextBox 24">
            <a:extLst>
              <a:ext uri="{FF2B5EF4-FFF2-40B4-BE49-F238E27FC236}">
                <a16:creationId xmlns:a16="http://schemas.microsoft.com/office/drawing/2014/main" id="{4BA65B95-364A-A9CB-0073-D9AF0BAB4B85}"/>
              </a:ext>
            </a:extLst>
          </p:cNvPr>
          <p:cNvSpPr txBox="1"/>
          <p:nvPr/>
        </p:nvSpPr>
        <p:spPr>
          <a:xfrm>
            <a:off x="110837" y="525257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14</a:t>
            </a:r>
          </a:p>
        </p:txBody>
      </p:sp>
      <p:sp>
        <p:nvSpPr>
          <p:cNvPr id="26" name="TextBox 25">
            <a:extLst>
              <a:ext uri="{FF2B5EF4-FFF2-40B4-BE49-F238E27FC236}">
                <a16:creationId xmlns:a16="http://schemas.microsoft.com/office/drawing/2014/main" id="{E41EFDDD-F79B-6A55-12E7-245FB4221752}"/>
              </a:ext>
            </a:extLst>
          </p:cNvPr>
          <p:cNvSpPr txBox="1"/>
          <p:nvPr/>
        </p:nvSpPr>
        <p:spPr>
          <a:xfrm>
            <a:off x="110837" y="561729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15</a:t>
            </a:r>
          </a:p>
        </p:txBody>
      </p:sp>
      <p:sp>
        <p:nvSpPr>
          <p:cNvPr id="27" name="TextBox 26">
            <a:extLst>
              <a:ext uri="{FF2B5EF4-FFF2-40B4-BE49-F238E27FC236}">
                <a16:creationId xmlns:a16="http://schemas.microsoft.com/office/drawing/2014/main" id="{C0B2BD04-D079-70A4-DAC3-3717AB253E57}"/>
              </a:ext>
            </a:extLst>
          </p:cNvPr>
          <p:cNvSpPr txBox="1"/>
          <p:nvPr/>
        </p:nvSpPr>
        <p:spPr>
          <a:xfrm>
            <a:off x="110837" y="598200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16</a:t>
            </a:r>
          </a:p>
        </p:txBody>
      </p:sp>
      <p:sp>
        <p:nvSpPr>
          <p:cNvPr id="28" name="TextBox 27">
            <a:extLst>
              <a:ext uri="{FF2B5EF4-FFF2-40B4-BE49-F238E27FC236}">
                <a16:creationId xmlns:a16="http://schemas.microsoft.com/office/drawing/2014/main" id="{BD4C6C27-7180-855C-E3B1-CAB5024A9C28}"/>
              </a:ext>
            </a:extLst>
          </p:cNvPr>
          <p:cNvSpPr txBox="1"/>
          <p:nvPr/>
        </p:nvSpPr>
        <p:spPr>
          <a:xfrm>
            <a:off x="110837" y="634210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17</a:t>
            </a:r>
          </a:p>
        </p:txBody>
      </p:sp>
      <p:cxnSp>
        <p:nvCxnSpPr>
          <p:cNvPr id="37" name="Straight Connector 36">
            <a:extLst>
              <a:ext uri="{FF2B5EF4-FFF2-40B4-BE49-F238E27FC236}">
                <a16:creationId xmlns:a16="http://schemas.microsoft.com/office/drawing/2014/main" id="{00C6027B-6AB3-1490-FC6F-1E21CD417270}"/>
              </a:ext>
            </a:extLst>
          </p:cNvPr>
          <p:cNvCxnSpPr>
            <a:cxnSpLocks/>
          </p:cNvCxnSpPr>
          <p:nvPr/>
        </p:nvCxnSpPr>
        <p:spPr>
          <a:xfrm>
            <a:off x="591127" y="475672"/>
            <a:ext cx="0" cy="638232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50" name="Rectangle 49">
            <a:hlinkClick r:id="rId5" action="ppaction://hlinksldjump"/>
            <a:extLst>
              <a:ext uri="{FF2B5EF4-FFF2-40B4-BE49-F238E27FC236}">
                <a16:creationId xmlns:a16="http://schemas.microsoft.com/office/drawing/2014/main" id="{8456765B-E0BA-E883-62D4-6A83DF9AABC6}"/>
              </a:ext>
            </a:extLst>
          </p:cNvPr>
          <p:cNvSpPr/>
          <p:nvPr/>
        </p:nvSpPr>
        <p:spPr>
          <a:xfrm>
            <a:off x="1507027" y="-4618"/>
            <a:ext cx="169825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1" name="TextBox 50">
            <a:hlinkClick r:id="rId5" action="ppaction://hlinksldjump"/>
            <a:extLst>
              <a:ext uri="{FF2B5EF4-FFF2-40B4-BE49-F238E27FC236}">
                <a16:creationId xmlns:a16="http://schemas.microsoft.com/office/drawing/2014/main" id="{6733445F-F4B6-0236-7E5C-326ADF627252}"/>
              </a:ext>
            </a:extLst>
          </p:cNvPr>
          <p:cNvSpPr txBox="1"/>
          <p:nvPr/>
        </p:nvSpPr>
        <p:spPr>
          <a:xfrm>
            <a:off x="1838670" y="55479"/>
            <a:ext cx="137103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contents.mm</a:t>
            </a:r>
          </a:p>
        </p:txBody>
      </p:sp>
      <p:pic>
        <p:nvPicPr>
          <p:cNvPr id="52" name="Picture 51">
            <a:hlinkClick r:id="rId5" action="ppaction://hlinksldjump"/>
            <a:extLst>
              <a:ext uri="{FF2B5EF4-FFF2-40B4-BE49-F238E27FC236}">
                <a16:creationId xmlns:a16="http://schemas.microsoft.com/office/drawing/2014/main" id="{77E56645-35B2-1F50-4B80-AB33F3176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863" y="120985"/>
            <a:ext cx="220808" cy="234494"/>
          </a:xfrm>
          <a:prstGeom prst="rect">
            <a:avLst/>
          </a:prstGeom>
        </p:spPr>
      </p:pic>
      <p:sp>
        <p:nvSpPr>
          <p:cNvPr id="53" name="Rectangle 52">
            <a:hlinkClick r:id="rId6" action="ppaction://hlinksldjump"/>
            <a:extLst>
              <a:ext uri="{FF2B5EF4-FFF2-40B4-BE49-F238E27FC236}">
                <a16:creationId xmlns:a16="http://schemas.microsoft.com/office/drawing/2014/main" id="{645525BC-8973-7E6F-610F-BBD43E58699A}"/>
              </a:ext>
            </a:extLst>
          </p:cNvPr>
          <p:cNvSpPr/>
          <p:nvPr/>
        </p:nvSpPr>
        <p:spPr>
          <a:xfrm>
            <a:off x="3207891" y="-4618"/>
            <a:ext cx="2280711"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4" name="TextBox 53">
            <a:hlinkClick r:id="rId6" action="ppaction://hlinksldjump"/>
            <a:extLst>
              <a:ext uri="{FF2B5EF4-FFF2-40B4-BE49-F238E27FC236}">
                <a16:creationId xmlns:a16="http://schemas.microsoft.com/office/drawing/2014/main" id="{0A9C144F-E08E-3548-BB0A-1BF339CDA328}"/>
              </a:ext>
            </a:extLst>
          </p:cNvPr>
          <p:cNvSpPr txBox="1"/>
          <p:nvPr/>
        </p:nvSpPr>
        <p:spPr>
          <a:xfrm>
            <a:off x="3513859" y="46243"/>
            <a:ext cx="19747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version control.mm</a:t>
            </a:r>
          </a:p>
        </p:txBody>
      </p:sp>
      <p:pic>
        <p:nvPicPr>
          <p:cNvPr id="55" name="Picture 54">
            <a:hlinkClick r:id="rId6" action="ppaction://hlinksldjump"/>
            <a:extLst>
              <a:ext uri="{FF2B5EF4-FFF2-40B4-BE49-F238E27FC236}">
                <a16:creationId xmlns:a16="http://schemas.microsoft.com/office/drawing/2014/main" id="{EB337BEE-620A-FE24-2C77-3C1D84403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411" y="120985"/>
            <a:ext cx="220808" cy="234494"/>
          </a:xfrm>
          <a:prstGeom prst="rect">
            <a:avLst/>
          </a:prstGeom>
        </p:spPr>
      </p:pic>
      <p:sp>
        <p:nvSpPr>
          <p:cNvPr id="56" name="Rectangle 55">
            <a:extLst>
              <a:ext uri="{FF2B5EF4-FFF2-40B4-BE49-F238E27FC236}">
                <a16:creationId xmlns:a16="http://schemas.microsoft.com/office/drawing/2014/main" id="{DDC08646-E1B8-DBF0-4D0C-3FD7ED217529}"/>
              </a:ext>
            </a:extLst>
          </p:cNvPr>
          <p:cNvSpPr/>
          <p:nvPr/>
        </p:nvSpPr>
        <p:spPr>
          <a:xfrm>
            <a:off x="5484613" y="-4618"/>
            <a:ext cx="1218786" cy="471055"/>
          </a:xfrm>
          <a:prstGeom prst="rect">
            <a:avLst/>
          </a:prstGeom>
          <a:solidFill>
            <a:schemeClr val="tx1">
              <a:lumMod val="75000"/>
              <a:lumOff val="2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7" name="TextBox 56">
            <a:extLst>
              <a:ext uri="{FF2B5EF4-FFF2-40B4-BE49-F238E27FC236}">
                <a16:creationId xmlns:a16="http://schemas.microsoft.com/office/drawing/2014/main" id="{8DBA4581-92D9-F014-DE13-B3A055AC85B5}"/>
              </a:ext>
            </a:extLst>
          </p:cNvPr>
          <p:cNvSpPr txBox="1"/>
          <p:nvPr/>
        </p:nvSpPr>
        <p:spPr>
          <a:xfrm>
            <a:off x="5816255" y="55479"/>
            <a:ext cx="8871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git.mm</a:t>
            </a:r>
          </a:p>
        </p:txBody>
      </p:sp>
      <p:pic>
        <p:nvPicPr>
          <p:cNvPr id="58" name="Picture 57">
            <a:extLst>
              <a:ext uri="{FF2B5EF4-FFF2-40B4-BE49-F238E27FC236}">
                <a16:creationId xmlns:a16="http://schemas.microsoft.com/office/drawing/2014/main" id="{41C40365-9FDB-F56D-A182-AE9E470F8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448" y="120985"/>
            <a:ext cx="220808" cy="234494"/>
          </a:xfrm>
          <a:prstGeom prst="rect">
            <a:avLst/>
          </a:prstGeom>
        </p:spPr>
      </p:pic>
      <p:sp>
        <p:nvSpPr>
          <p:cNvPr id="59" name="Rectangle 58">
            <a:hlinkClick r:id="rId7" action="ppaction://hlinksldjump"/>
            <a:extLst>
              <a:ext uri="{FF2B5EF4-FFF2-40B4-BE49-F238E27FC236}">
                <a16:creationId xmlns:a16="http://schemas.microsoft.com/office/drawing/2014/main" id="{7AF31424-FC35-6F00-1154-ADF26CA13345}"/>
              </a:ext>
            </a:extLst>
          </p:cNvPr>
          <p:cNvSpPr/>
          <p:nvPr/>
        </p:nvSpPr>
        <p:spPr>
          <a:xfrm>
            <a:off x="6703399" y="-4618"/>
            <a:ext cx="1532370"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0" name="TextBox 59">
            <a:hlinkClick r:id="rId7" action="ppaction://hlinksldjump"/>
            <a:extLst>
              <a:ext uri="{FF2B5EF4-FFF2-40B4-BE49-F238E27FC236}">
                <a16:creationId xmlns:a16="http://schemas.microsoft.com/office/drawing/2014/main" id="{EE34904C-CAF4-9952-4918-FC493BB48D4C}"/>
              </a:ext>
            </a:extLst>
          </p:cNvPr>
          <p:cNvSpPr txBox="1"/>
          <p:nvPr/>
        </p:nvSpPr>
        <p:spPr>
          <a:xfrm>
            <a:off x="7035042" y="55479"/>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github.mm</a:t>
            </a:r>
          </a:p>
        </p:txBody>
      </p:sp>
      <p:pic>
        <p:nvPicPr>
          <p:cNvPr id="61" name="Picture 60">
            <a:hlinkClick r:id="rId7" action="ppaction://hlinksldjump"/>
            <a:extLst>
              <a:ext uri="{FF2B5EF4-FFF2-40B4-BE49-F238E27FC236}">
                <a16:creationId xmlns:a16="http://schemas.microsoft.com/office/drawing/2014/main" id="{A415167E-89A7-03D1-3A45-1A595086E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234" y="120985"/>
            <a:ext cx="220808" cy="234494"/>
          </a:xfrm>
          <a:prstGeom prst="rect">
            <a:avLst/>
          </a:prstGeom>
        </p:spPr>
      </p:pic>
      <p:sp>
        <p:nvSpPr>
          <p:cNvPr id="62" name="Rectangle 61">
            <a:hlinkClick r:id="rId8" action="ppaction://hlinksldjump"/>
            <a:extLst>
              <a:ext uri="{FF2B5EF4-FFF2-40B4-BE49-F238E27FC236}">
                <a16:creationId xmlns:a16="http://schemas.microsoft.com/office/drawing/2014/main" id="{8BC89370-6F18-02C6-D5B4-41486B3CC828}"/>
              </a:ext>
            </a:extLst>
          </p:cNvPr>
          <p:cNvSpPr/>
          <p:nvPr/>
        </p:nvSpPr>
        <p:spPr>
          <a:xfrm>
            <a:off x="8235768" y="-4618"/>
            <a:ext cx="201777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3" name="TextBox 62">
            <a:hlinkClick r:id="rId8" action="ppaction://hlinksldjump"/>
            <a:extLst>
              <a:ext uri="{FF2B5EF4-FFF2-40B4-BE49-F238E27FC236}">
                <a16:creationId xmlns:a16="http://schemas.microsoft.com/office/drawing/2014/main" id="{B40E07B4-5624-C620-85BD-D422D5583E36}"/>
              </a:ext>
            </a:extLst>
          </p:cNvPr>
          <p:cNvSpPr txBox="1"/>
          <p:nvPr/>
        </p:nvSpPr>
        <p:spPr>
          <a:xfrm>
            <a:off x="8567411" y="55479"/>
            <a:ext cx="1686131"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conclusion.mm</a:t>
            </a:r>
          </a:p>
        </p:txBody>
      </p:sp>
      <p:pic>
        <p:nvPicPr>
          <p:cNvPr id="64" name="Picture 63">
            <a:hlinkClick r:id="rId8" action="ppaction://hlinksldjump"/>
            <a:extLst>
              <a:ext uri="{FF2B5EF4-FFF2-40B4-BE49-F238E27FC236}">
                <a16:creationId xmlns:a16="http://schemas.microsoft.com/office/drawing/2014/main" id="{A777137F-F0E7-CAF0-7C87-EA048F0F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6604" y="120985"/>
            <a:ext cx="220808" cy="234494"/>
          </a:xfrm>
          <a:prstGeom prst="rect">
            <a:avLst/>
          </a:prstGeom>
        </p:spPr>
      </p:pic>
      <p:sp>
        <p:nvSpPr>
          <p:cNvPr id="68" name="Rectangle 67">
            <a:hlinkClick r:id="rId9" action="ppaction://hlinksldjump"/>
            <a:extLst>
              <a:ext uri="{FF2B5EF4-FFF2-40B4-BE49-F238E27FC236}">
                <a16:creationId xmlns:a16="http://schemas.microsoft.com/office/drawing/2014/main" id="{DAF49175-5745-E91B-7FCA-AA4984F052A4}"/>
              </a:ext>
            </a:extLst>
          </p:cNvPr>
          <p:cNvSpPr/>
          <p:nvPr/>
        </p:nvSpPr>
        <p:spPr>
          <a:xfrm>
            <a:off x="10253542" y="-9236"/>
            <a:ext cx="1976558"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9" name="TextBox 68">
            <a:hlinkClick r:id="rId9" action="ppaction://hlinksldjump"/>
            <a:extLst>
              <a:ext uri="{FF2B5EF4-FFF2-40B4-BE49-F238E27FC236}">
                <a16:creationId xmlns:a16="http://schemas.microsoft.com/office/drawing/2014/main" id="{E727C081-F050-23E8-3E51-B31F7B83C404}"/>
              </a:ext>
            </a:extLst>
          </p:cNvPr>
          <p:cNvSpPr txBox="1"/>
          <p:nvPr/>
        </p:nvSpPr>
        <p:spPr>
          <a:xfrm>
            <a:off x="10596328" y="55541"/>
            <a:ext cx="139296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contact.mm</a:t>
            </a:r>
          </a:p>
        </p:txBody>
      </p:sp>
      <p:pic>
        <p:nvPicPr>
          <p:cNvPr id="70" name="Picture 69">
            <a:hlinkClick r:id="rId9" action="ppaction://hlinksldjump"/>
            <a:extLst>
              <a:ext uri="{FF2B5EF4-FFF2-40B4-BE49-F238E27FC236}">
                <a16:creationId xmlns:a16="http://schemas.microsoft.com/office/drawing/2014/main" id="{A1CBAFFA-8C49-E09A-04DA-CD71C723F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4376" y="112362"/>
            <a:ext cx="236511" cy="246329"/>
          </a:xfrm>
          <a:prstGeom prst="rect">
            <a:avLst/>
          </a:prstGeom>
        </p:spPr>
      </p:pic>
      <p:pic>
        <p:nvPicPr>
          <p:cNvPr id="7" name="Picture 6">
            <a:extLst>
              <a:ext uri="{FF2B5EF4-FFF2-40B4-BE49-F238E27FC236}">
                <a16:creationId xmlns:a16="http://schemas.microsoft.com/office/drawing/2014/main" id="{01C8E46D-B79F-58F3-263D-C808B10D9D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67760" y="582500"/>
            <a:ext cx="3644604" cy="1521923"/>
          </a:xfrm>
          <a:prstGeom prst="rect">
            <a:avLst/>
          </a:prstGeom>
        </p:spPr>
      </p:pic>
      <p:pic>
        <p:nvPicPr>
          <p:cNvPr id="10" name="Picture 9">
            <a:extLst>
              <a:ext uri="{FF2B5EF4-FFF2-40B4-BE49-F238E27FC236}">
                <a16:creationId xmlns:a16="http://schemas.microsoft.com/office/drawing/2014/main" id="{404A682B-3792-44A3-EFE6-D6A5C07273A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245406" y="3085252"/>
            <a:ext cx="5553075" cy="2628900"/>
          </a:xfrm>
          <a:prstGeom prst="rect">
            <a:avLst/>
          </a:prstGeom>
        </p:spPr>
      </p:pic>
      <p:pic>
        <p:nvPicPr>
          <p:cNvPr id="30" name="Picture 29">
            <a:extLst>
              <a:ext uri="{FF2B5EF4-FFF2-40B4-BE49-F238E27FC236}">
                <a16:creationId xmlns:a16="http://schemas.microsoft.com/office/drawing/2014/main" id="{6757E024-C1FB-A814-8BD7-5C7F706330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2007" y="2949860"/>
            <a:ext cx="5014589" cy="2764292"/>
          </a:xfrm>
          <a:prstGeom prst="rect">
            <a:avLst/>
          </a:prstGeom>
        </p:spPr>
      </p:pic>
    </p:spTree>
    <p:extLst>
      <p:ext uri="{BB962C8B-B14F-4D97-AF65-F5344CB8AC3E}">
        <p14:creationId xmlns:p14="http://schemas.microsoft.com/office/powerpoint/2010/main" val="1189850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1000"/>
                                        <p:tgtEl>
                                          <p:spTgt spid="30"/>
                                        </p:tgtEl>
                                      </p:cBhvr>
                                    </p:animEffect>
                                  </p:childTnLst>
                                </p:cTn>
                              </p:par>
                              <p:par>
                                <p:cTn id="13" presetID="22" presetClass="entr" presetSubtype="2"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12276F-41BC-9CBD-3B43-5EF5C72319E4}"/>
              </a:ext>
            </a:extLst>
          </p:cNvPr>
          <p:cNvSpPr/>
          <p:nvPr/>
        </p:nvSpPr>
        <p:spPr>
          <a:xfrm>
            <a:off x="0" y="506663"/>
            <a:ext cx="12192000" cy="6386945"/>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Rectangle 4">
            <a:hlinkClick r:id="rId3" action="ppaction://hlinksldjump"/>
            <a:extLst>
              <a:ext uri="{FF2B5EF4-FFF2-40B4-BE49-F238E27FC236}">
                <a16:creationId xmlns:a16="http://schemas.microsoft.com/office/drawing/2014/main" id="{DE654AA2-D958-CE05-DA90-1BAACBD22122}"/>
              </a:ext>
            </a:extLst>
          </p:cNvPr>
          <p:cNvSpPr/>
          <p:nvPr/>
        </p:nvSpPr>
        <p:spPr>
          <a:xfrm>
            <a:off x="-25342" y="-6234"/>
            <a:ext cx="1534251" cy="471055"/>
          </a:xfrm>
          <a:prstGeom prst="rect">
            <a:avLst/>
          </a:prstGeom>
          <a:solidFill>
            <a:schemeClr val="tx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 name="TextBox 5">
            <a:hlinkClick r:id="rId3" action="ppaction://hlinksldjump"/>
            <a:extLst>
              <a:ext uri="{FF2B5EF4-FFF2-40B4-BE49-F238E27FC236}">
                <a16:creationId xmlns:a16="http://schemas.microsoft.com/office/drawing/2014/main" id="{AEFE9CD8-80F2-C664-458A-30E111A5A5FE}"/>
              </a:ext>
            </a:extLst>
          </p:cNvPr>
          <p:cNvSpPr txBox="1"/>
          <p:nvPr/>
        </p:nvSpPr>
        <p:spPr>
          <a:xfrm>
            <a:off x="331644" y="53863"/>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index.mm</a:t>
            </a:r>
          </a:p>
        </p:txBody>
      </p:sp>
      <p:pic>
        <p:nvPicPr>
          <p:cNvPr id="11" name="Picture 10">
            <a:hlinkClick r:id="rId3" action="ppaction://hlinksldjump"/>
            <a:extLst>
              <a:ext uri="{FF2B5EF4-FFF2-40B4-BE49-F238E27FC236}">
                <a16:creationId xmlns:a16="http://schemas.microsoft.com/office/drawing/2014/main" id="{24A26581-B281-2693-0448-C59F79B36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6" y="119369"/>
            <a:ext cx="220808" cy="234494"/>
          </a:xfrm>
          <a:prstGeom prst="rect">
            <a:avLst/>
          </a:prstGeom>
        </p:spPr>
      </p:pic>
      <p:sp>
        <p:nvSpPr>
          <p:cNvPr id="12" name="TextBox 11">
            <a:extLst>
              <a:ext uri="{FF2B5EF4-FFF2-40B4-BE49-F238E27FC236}">
                <a16:creationId xmlns:a16="http://schemas.microsoft.com/office/drawing/2014/main" id="{17CD9897-4942-FE2D-9561-EC24CCFE5FCA}"/>
              </a:ext>
            </a:extLst>
          </p:cNvPr>
          <p:cNvSpPr txBox="1"/>
          <p:nvPr/>
        </p:nvSpPr>
        <p:spPr>
          <a:xfrm>
            <a:off x="110837" y="57277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a:t>
            </a:r>
          </a:p>
        </p:txBody>
      </p:sp>
      <p:sp>
        <p:nvSpPr>
          <p:cNvPr id="13" name="TextBox 12">
            <a:extLst>
              <a:ext uri="{FF2B5EF4-FFF2-40B4-BE49-F238E27FC236}">
                <a16:creationId xmlns:a16="http://schemas.microsoft.com/office/drawing/2014/main" id="{02D77DAD-7B94-0E71-7057-A3AA70A59D8B}"/>
              </a:ext>
            </a:extLst>
          </p:cNvPr>
          <p:cNvSpPr txBox="1"/>
          <p:nvPr/>
        </p:nvSpPr>
        <p:spPr>
          <a:xfrm>
            <a:off x="110837" y="93749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2</a:t>
            </a:r>
          </a:p>
        </p:txBody>
      </p:sp>
      <p:sp>
        <p:nvSpPr>
          <p:cNvPr id="14" name="TextBox 13">
            <a:extLst>
              <a:ext uri="{FF2B5EF4-FFF2-40B4-BE49-F238E27FC236}">
                <a16:creationId xmlns:a16="http://schemas.microsoft.com/office/drawing/2014/main" id="{7B0ADF29-75BA-35DC-6760-2B129135BB25}"/>
              </a:ext>
            </a:extLst>
          </p:cNvPr>
          <p:cNvSpPr txBox="1"/>
          <p:nvPr/>
        </p:nvSpPr>
        <p:spPr>
          <a:xfrm>
            <a:off x="110837" y="130220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3</a:t>
            </a:r>
          </a:p>
        </p:txBody>
      </p:sp>
      <p:sp>
        <p:nvSpPr>
          <p:cNvPr id="15" name="TextBox 14">
            <a:extLst>
              <a:ext uri="{FF2B5EF4-FFF2-40B4-BE49-F238E27FC236}">
                <a16:creationId xmlns:a16="http://schemas.microsoft.com/office/drawing/2014/main" id="{B03C424E-D3E4-E6D0-FAFD-C8E56971B012}"/>
              </a:ext>
            </a:extLst>
          </p:cNvPr>
          <p:cNvSpPr txBox="1"/>
          <p:nvPr/>
        </p:nvSpPr>
        <p:spPr>
          <a:xfrm>
            <a:off x="110837" y="166692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4</a:t>
            </a:r>
          </a:p>
        </p:txBody>
      </p:sp>
      <p:sp>
        <p:nvSpPr>
          <p:cNvPr id="16" name="TextBox 15">
            <a:extLst>
              <a:ext uri="{FF2B5EF4-FFF2-40B4-BE49-F238E27FC236}">
                <a16:creationId xmlns:a16="http://schemas.microsoft.com/office/drawing/2014/main" id="{7AEFB521-9631-7D5C-2979-C54DF7A9C28E}"/>
              </a:ext>
            </a:extLst>
          </p:cNvPr>
          <p:cNvSpPr txBox="1"/>
          <p:nvPr/>
        </p:nvSpPr>
        <p:spPr>
          <a:xfrm>
            <a:off x="110837" y="203163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5</a:t>
            </a:r>
          </a:p>
        </p:txBody>
      </p:sp>
      <p:sp>
        <p:nvSpPr>
          <p:cNvPr id="17" name="TextBox 16">
            <a:extLst>
              <a:ext uri="{FF2B5EF4-FFF2-40B4-BE49-F238E27FC236}">
                <a16:creationId xmlns:a16="http://schemas.microsoft.com/office/drawing/2014/main" id="{3373DEED-3911-6967-9C2A-84C631FF10D6}"/>
              </a:ext>
            </a:extLst>
          </p:cNvPr>
          <p:cNvSpPr txBox="1"/>
          <p:nvPr/>
        </p:nvSpPr>
        <p:spPr>
          <a:xfrm>
            <a:off x="110837" y="239635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6</a:t>
            </a:r>
          </a:p>
        </p:txBody>
      </p:sp>
      <p:sp>
        <p:nvSpPr>
          <p:cNvPr id="18" name="TextBox 17">
            <a:extLst>
              <a:ext uri="{FF2B5EF4-FFF2-40B4-BE49-F238E27FC236}">
                <a16:creationId xmlns:a16="http://schemas.microsoft.com/office/drawing/2014/main" id="{B4BFBED3-A16C-6B0D-552A-094F0C135F73}"/>
              </a:ext>
            </a:extLst>
          </p:cNvPr>
          <p:cNvSpPr txBox="1"/>
          <p:nvPr/>
        </p:nvSpPr>
        <p:spPr>
          <a:xfrm>
            <a:off x="110837" y="2770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7</a:t>
            </a:r>
          </a:p>
        </p:txBody>
      </p:sp>
      <p:sp>
        <p:nvSpPr>
          <p:cNvPr id="19" name="TextBox 18">
            <a:extLst>
              <a:ext uri="{FF2B5EF4-FFF2-40B4-BE49-F238E27FC236}">
                <a16:creationId xmlns:a16="http://schemas.microsoft.com/office/drawing/2014/main" id="{C3B93D5A-4FBC-8689-8EC6-6E60835C1D76}"/>
              </a:ext>
            </a:extLst>
          </p:cNvPr>
          <p:cNvSpPr txBox="1"/>
          <p:nvPr/>
        </p:nvSpPr>
        <p:spPr>
          <a:xfrm>
            <a:off x="110837" y="3142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8</a:t>
            </a:r>
          </a:p>
        </p:txBody>
      </p:sp>
      <p:sp>
        <p:nvSpPr>
          <p:cNvPr id="20" name="TextBox 19">
            <a:extLst>
              <a:ext uri="{FF2B5EF4-FFF2-40B4-BE49-F238E27FC236}">
                <a16:creationId xmlns:a16="http://schemas.microsoft.com/office/drawing/2014/main" id="{F3C46D6F-F6F1-329A-D14C-F5730522FA5D}"/>
              </a:ext>
            </a:extLst>
          </p:cNvPr>
          <p:cNvSpPr txBox="1"/>
          <p:nvPr/>
        </p:nvSpPr>
        <p:spPr>
          <a:xfrm>
            <a:off x="110837" y="3493296"/>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9</a:t>
            </a:r>
          </a:p>
        </p:txBody>
      </p:sp>
      <p:sp>
        <p:nvSpPr>
          <p:cNvPr id="21" name="TextBox 20">
            <a:extLst>
              <a:ext uri="{FF2B5EF4-FFF2-40B4-BE49-F238E27FC236}">
                <a16:creationId xmlns:a16="http://schemas.microsoft.com/office/drawing/2014/main" id="{07D23A64-6D01-F245-605B-E18280D2CEC4}"/>
              </a:ext>
            </a:extLst>
          </p:cNvPr>
          <p:cNvSpPr txBox="1"/>
          <p:nvPr/>
        </p:nvSpPr>
        <p:spPr>
          <a:xfrm>
            <a:off x="110837" y="379371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10</a:t>
            </a:r>
          </a:p>
        </p:txBody>
      </p:sp>
      <p:sp>
        <p:nvSpPr>
          <p:cNvPr id="22" name="TextBox 21">
            <a:extLst>
              <a:ext uri="{FF2B5EF4-FFF2-40B4-BE49-F238E27FC236}">
                <a16:creationId xmlns:a16="http://schemas.microsoft.com/office/drawing/2014/main" id="{4D47B510-D106-6D2C-CDF5-897441907784}"/>
              </a:ext>
            </a:extLst>
          </p:cNvPr>
          <p:cNvSpPr txBox="1"/>
          <p:nvPr/>
        </p:nvSpPr>
        <p:spPr>
          <a:xfrm>
            <a:off x="110837" y="415843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11</a:t>
            </a:r>
          </a:p>
        </p:txBody>
      </p:sp>
      <p:sp>
        <p:nvSpPr>
          <p:cNvPr id="23" name="TextBox 22">
            <a:extLst>
              <a:ext uri="{FF2B5EF4-FFF2-40B4-BE49-F238E27FC236}">
                <a16:creationId xmlns:a16="http://schemas.microsoft.com/office/drawing/2014/main" id="{76B3C4C6-9B53-E4F8-3304-F474B7746F8D}"/>
              </a:ext>
            </a:extLst>
          </p:cNvPr>
          <p:cNvSpPr txBox="1"/>
          <p:nvPr/>
        </p:nvSpPr>
        <p:spPr>
          <a:xfrm>
            <a:off x="110837" y="452314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12</a:t>
            </a:r>
          </a:p>
        </p:txBody>
      </p:sp>
      <p:sp>
        <p:nvSpPr>
          <p:cNvPr id="24" name="TextBox 23">
            <a:extLst>
              <a:ext uri="{FF2B5EF4-FFF2-40B4-BE49-F238E27FC236}">
                <a16:creationId xmlns:a16="http://schemas.microsoft.com/office/drawing/2014/main" id="{53D94642-F6C0-7804-F483-21C3C43FBA94}"/>
              </a:ext>
            </a:extLst>
          </p:cNvPr>
          <p:cNvSpPr txBox="1"/>
          <p:nvPr/>
        </p:nvSpPr>
        <p:spPr>
          <a:xfrm>
            <a:off x="110837" y="488786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13</a:t>
            </a:r>
          </a:p>
        </p:txBody>
      </p:sp>
      <p:sp>
        <p:nvSpPr>
          <p:cNvPr id="25" name="TextBox 24">
            <a:extLst>
              <a:ext uri="{FF2B5EF4-FFF2-40B4-BE49-F238E27FC236}">
                <a16:creationId xmlns:a16="http://schemas.microsoft.com/office/drawing/2014/main" id="{4BA65B95-364A-A9CB-0073-D9AF0BAB4B85}"/>
              </a:ext>
            </a:extLst>
          </p:cNvPr>
          <p:cNvSpPr txBox="1"/>
          <p:nvPr/>
        </p:nvSpPr>
        <p:spPr>
          <a:xfrm>
            <a:off x="110837" y="525257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14</a:t>
            </a:r>
          </a:p>
        </p:txBody>
      </p:sp>
      <p:sp>
        <p:nvSpPr>
          <p:cNvPr id="26" name="TextBox 25">
            <a:extLst>
              <a:ext uri="{FF2B5EF4-FFF2-40B4-BE49-F238E27FC236}">
                <a16:creationId xmlns:a16="http://schemas.microsoft.com/office/drawing/2014/main" id="{E41EFDDD-F79B-6A55-12E7-245FB4221752}"/>
              </a:ext>
            </a:extLst>
          </p:cNvPr>
          <p:cNvSpPr txBox="1"/>
          <p:nvPr/>
        </p:nvSpPr>
        <p:spPr>
          <a:xfrm>
            <a:off x="110837" y="561729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15</a:t>
            </a:r>
          </a:p>
        </p:txBody>
      </p:sp>
      <p:sp>
        <p:nvSpPr>
          <p:cNvPr id="27" name="TextBox 26">
            <a:extLst>
              <a:ext uri="{FF2B5EF4-FFF2-40B4-BE49-F238E27FC236}">
                <a16:creationId xmlns:a16="http://schemas.microsoft.com/office/drawing/2014/main" id="{C0B2BD04-D079-70A4-DAC3-3717AB253E57}"/>
              </a:ext>
            </a:extLst>
          </p:cNvPr>
          <p:cNvSpPr txBox="1"/>
          <p:nvPr/>
        </p:nvSpPr>
        <p:spPr>
          <a:xfrm>
            <a:off x="110837" y="598200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16</a:t>
            </a:r>
          </a:p>
        </p:txBody>
      </p:sp>
      <p:sp>
        <p:nvSpPr>
          <p:cNvPr id="28" name="TextBox 27">
            <a:extLst>
              <a:ext uri="{FF2B5EF4-FFF2-40B4-BE49-F238E27FC236}">
                <a16:creationId xmlns:a16="http://schemas.microsoft.com/office/drawing/2014/main" id="{BD4C6C27-7180-855C-E3B1-CAB5024A9C28}"/>
              </a:ext>
            </a:extLst>
          </p:cNvPr>
          <p:cNvSpPr txBox="1"/>
          <p:nvPr/>
        </p:nvSpPr>
        <p:spPr>
          <a:xfrm>
            <a:off x="110837" y="634210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17</a:t>
            </a:r>
          </a:p>
        </p:txBody>
      </p:sp>
      <p:cxnSp>
        <p:nvCxnSpPr>
          <p:cNvPr id="37" name="Straight Connector 36">
            <a:extLst>
              <a:ext uri="{FF2B5EF4-FFF2-40B4-BE49-F238E27FC236}">
                <a16:creationId xmlns:a16="http://schemas.microsoft.com/office/drawing/2014/main" id="{00C6027B-6AB3-1490-FC6F-1E21CD417270}"/>
              </a:ext>
            </a:extLst>
          </p:cNvPr>
          <p:cNvCxnSpPr>
            <a:cxnSpLocks/>
          </p:cNvCxnSpPr>
          <p:nvPr/>
        </p:nvCxnSpPr>
        <p:spPr>
          <a:xfrm>
            <a:off x="591127" y="475672"/>
            <a:ext cx="0" cy="638232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50" name="Rectangle 49">
            <a:hlinkClick r:id="rId5" action="ppaction://hlinksldjump"/>
            <a:extLst>
              <a:ext uri="{FF2B5EF4-FFF2-40B4-BE49-F238E27FC236}">
                <a16:creationId xmlns:a16="http://schemas.microsoft.com/office/drawing/2014/main" id="{8456765B-E0BA-E883-62D4-6A83DF9AABC6}"/>
              </a:ext>
            </a:extLst>
          </p:cNvPr>
          <p:cNvSpPr/>
          <p:nvPr/>
        </p:nvSpPr>
        <p:spPr>
          <a:xfrm>
            <a:off x="1507027" y="-4618"/>
            <a:ext cx="169825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1" name="TextBox 50">
            <a:hlinkClick r:id="rId5" action="ppaction://hlinksldjump"/>
            <a:extLst>
              <a:ext uri="{FF2B5EF4-FFF2-40B4-BE49-F238E27FC236}">
                <a16:creationId xmlns:a16="http://schemas.microsoft.com/office/drawing/2014/main" id="{6733445F-F4B6-0236-7E5C-326ADF627252}"/>
              </a:ext>
            </a:extLst>
          </p:cNvPr>
          <p:cNvSpPr txBox="1"/>
          <p:nvPr/>
        </p:nvSpPr>
        <p:spPr>
          <a:xfrm>
            <a:off x="1838670" y="55479"/>
            <a:ext cx="137103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contents.mm</a:t>
            </a:r>
          </a:p>
        </p:txBody>
      </p:sp>
      <p:pic>
        <p:nvPicPr>
          <p:cNvPr id="52" name="Picture 51">
            <a:hlinkClick r:id="rId5" action="ppaction://hlinksldjump"/>
            <a:extLst>
              <a:ext uri="{FF2B5EF4-FFF2-40B4-BE49-F238E27FC236}">
                <a16:creationId xmlns:a16="http://schemas.microsoft.com/office/drawing/2014/main" id="{77E56645-35B2-1F50-4B80-AB33F3176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863" y="120985"/>
            <a:ext cx="220808" cy="234494"/>
          </a:xfrm>
          <a:prstGeom prst="rect">
            <a:avLst/>
          </a:prstGeom>
        </p:spPr>
      </p:pic>
      <p:sp>
        <p:nvSpPr>
          <p:cNvPr id="53" name="Rectangle 52">
            <a:hlinkClick r:id="rId6" action="ppaction://hlinksldjump"/>
            <a:extLst>
              <a:ext uri="{FF2B5EF4-FFF2-40B4-BE49-F238E27FC236}">
                <a16:creationId xmlns:a16="http://schemas.microsoft.com/office/drawing/2014/main" id="{645525BC-8973-7E6F-610F-BBD43E58699A}"/>
              </a:ext>
            </a:extLst>
          </p:cNvPr>
          <p:cNvSpPr/>
          <p:nvPr/>
        </p:nvSpPr>
        <p:spPr>
          <a:xfrm>
            <a:off x="3207891" y="-4618"/>
            <a:ext cx="2280711"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4" name="TextBox 53">
            <a:hlinkClick r:id="rId6" action="ppaction://hlinksldjump"/>
            <a:extLst>
              <a:ext uri="{FF2B5EF4-FFF2-40B4-BE49-F238E27FC236}">
                <a16:creationId xmlns:a16="http://schemas.microsoft.com/office/drawing/2014/main" id="{0A9C144F-E08E-3548-BB0A-1BF339CDA328}"/>
              </a:ext>
            </a:extLst>
          </p:cNvPr>
          <p:cNvSpPr txBox="1"/>
          <p:nvPr/>
        </p:nvSpPr>
        <p:spPr>
          <a:xfrm>
            <a:off x="3513859" y="46243"/>
            <a:ext cx="19747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version control.mm</a:t>
            </a:r>
          </a:p>
        </p:txBody>
      </p:sp>
      <p:pic>
        <p:nvPicPr>
          <p:cNvPr id="55" name="Picture 54">
            <a:hlinkClick r:id="rId6" action="ppaction://hlinksldjump"/>
            <a:extLst>
              <a:ext uri="{FF2B5EF4-FFF2-40B4-BE49-F238E27FC236}">
                <a16:creationId xmlns:a16="http://schemas.microsoft.com/office/drawing/2014/main" id="{EB337BEE-620A-FE24-2C77-3C1D84403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411" y="120985"/>
            <a:ext cx="220808" cy="234494"/>
          </a:xfrm>
          <a:prstGeom prst="rect">
            <a:avLst/>
          </a:prstGeom>
        </p:spPr>
      </p:pic>
      <p:sp>
        <p:nvSpPr>
          <p:cNvPr id="56" name="Rectangle 55">
            <a:hlinkClick r:id="rId7" action="ppaction://hlinksldjump"/>
            <a:extLst>
              <a:ext uri="{FF2B5EF4-FFF2-40B4-BE49-F238E27FC236}">
                <a16:creationId xmlns:a16="http://schemas.microsoft.com/office/drawing/2014/main" id="{DDC08646-E1B8-DBF0-4D0C-3FD7ED217529}"/>
              </a:ext>
            </a:extLst>
          </p:cNvPr>
          <p:cNvSpPr/>
          <p:nvPr/>
        </p:nvSpPr>
        <p:spPr>
          <a:xfrm>
            <a:off x="5484613" y="-4618"/>
            <a:ext cx="1218786"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7" name="TextBox 56">
            <a:hlinkClick r:id="rId7" action="ppaction://hlinksldjump"/>
            <a:extLst>
              <a:ext uri="{FF2B5EF4-FFF2-40B4-BE49-F238E27FC236}">
                <a16:creationId xmlns:a16="http://schemas.microsoft.com/office/drawing/2014/main" id="{8DBA4581-92D9-F014-DE13-B3A055AC85B5}"/>
              </a:ext>
            </a:extLst>
          </p:cNvPr>
          <p:cNvSpPr txBox="1"/>
          <p:nvPr/>
        </p:nvSpPr>
        <p:spPr>
          <a:xfrm>
            <a:off x="5816255" y="55479"/>
            <a:ext cx="8871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git.mm</a:t>
            </a:r>
          </a:p>
        </p:txBody>
      </p:sp>
      <p:pic>
        <p:nvPicPr>
          <p:cNvPr id="58" name="Picture 57">
            <a:hlinkClick r:id="rId7" action="ppaction://hlinksldjump"/>
            <a:extLst>
              <a:ext uri="{FF2B5EF4-FFF2-40B4-BE49-F238E27FC236}">
                <a16:creationId xmlns:a16="http://schemas.microsoft.com/office/drawing/2014/main" id="{41C40365-9FDB-F56D-A182-AE9E470F8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448" y="120985"/>
            <a:ext cx="220808" cy="234494"/>
          </a:xfrm>
          <a:prstGeom prst="rect">
            <a:avLst/>
          </a:prstGeom>
        </p:spPr>
      </p:pic>
      <p:sp>
        <p:nvSpPr>
          <p:cNvPr id="59" name="Rectangle 58">
            <a:extLst>
              <a:ext uri="{FF2B5EF4-FFF2-40B4-BE49-F238E27FC236}">
                <a16:creationId xmlns:a16="http://schemas.microsoft.com/office/drawing/2014/main" id="{7AF31424-FC35-6F00-1154-ADF26CA13345}"/>
              </a:ext>
            </a:extLst>
          </p:cNvPr>
          <p:cNvSpPr/>
          <p:nvPr/>
        </p:nvSpPr>
        <p:spPr>
          <a:xfrm>
            <a:off x="6703399" y="-4618"/>
            <a:ext cx="1532370" cy="471055"/>
          </a:xfrm>
          <a:prstGeom prst="rect">
            <a:avLst/>
          </a:prstGeom>
          <a:solidFill>
            <a:schemeClr val="tx1">
              <a:lumMod val="75000"/>
              <a:lumOff val="2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0" name="TextBox 59">
            <a:extLst>
              <a:ext uri="{FF2B5EF4-FFF2-40B4-BE49-F238E27FC236}">
                <a16:creationId xmlns:a16="http://schemas.microsoft.com/office/drawing/2014/main" id="{EE34904C-CAF4-9952-4918-FC493BB48D4C}"/>
              </a:ext>
            </a:extLst>
          </p:cNvPr>
          <p:cNvSpPr txBox="1"/>
          <p:nvPr/>
        </p:nvSpPr>
        <p:spPr>
          <a:xfrm>
            <a:off x="7035042" y="55479"/>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github.mm</a:t>
            </a:r>
          </a:p>
        </p:txBody>
      </p:sp>
      <p:pic>
        <p:nvPicPr>
          <p:cNvPr id="61" name="Picture 60">
            <a:extLst>
              <a:ext uri="{FF2B5EF4-FFF2-40B4-BE49-F238E27FC236}">
                <a16:creationId xmlns:a16="http://schemas.microsoft.com/office/drawing/2014/main" id="{A415167E-89A7-03D1-3A45-1A595086E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234" y="120985"/>
            <a:ext cx="220808" cy="234494"/>
          </a:xfrm>
          <a:prstGeom prst="rect">
            <a:avLst/>
          </a:prstGeom>
        </p:spPr>
      </p:pic>
      <p:sp>
        <p:nvSpPr>
          <p:cNvPr id="62" name="Rectangle 61">
            <a:hlinkClick r:id="rId8" action="ppaction://hlinksldjump"/>
            <a:extLst>
              <a:ext uri="{FF2B5EF4-FFF2-40B4-BE49-F238E27FC236}">
                <a16:creationId xmlns:a16="http://schemas.microsoft.com/office/drawing/2014/main" id="{8BC89370-6F18-02C6-D5B4-41486B3CC828}"/>
              </a:ext>
            </a:extLst>
          </p:cNvPr>
          <p:cNvSpPr/>
          <p:nvPr/>
        </p:nvSpPr>
        <p:spPr>
          <a:xfrm>
            <a:off x="8235768" y="-4618"/>
            <a:ext cx="201777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3" name="TextBox 62">
            <a:hlinkClick r:id="rId8" action="ppaction://hlinksldjump"/>
            <a:extLst>
              <a:ext uri="{FF2B5EF4-FFF2-40B4-BE49-F238E27FC236}">
                <a16:creationId xmlns:a16="http://schemas.microsoft.com/office/drawing/2014/main" id="{B40E07B4-5624-C620-85BD-D422D5583E36}"/>
              </a:ext>
            </a:extLst>
          </p:cNvPr>
          <p:cNvSpPr txBox="1"/>
          <p:nvPr/>
        </p:nvSpPr>
        <p:spPr>
          <a:xfrm>
            <a:off x="8567411" y="55479"/>
            <a:ext cx="1686131"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conclusion.mm</a:t>
            </a:r>
          </a:p>
        </p:txBody>
      </p:sp>
      <p:pic>
        <p:nvPicPr>
          <p:cNvPr id="64" name="Picture 63">
            <a:hlinkClick r:id="rId9" action="ppaction://hlinksldjump"/>
            <a:extLst>
              <a:ext uri="{FF2B5EF4-FFF2-40B4-BE49-F238E27FC236}">
                <a16:creationId xmlns:a16="http://schemas.microsoft.com/office/drawing/2014/main" id="{A777137F-F0E7-CAF0-7C87-EA048F0F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6604" y="120985"/>
            <a:ext cx="220808" cy="234494"/>
          </a:xfrm>
          <a:prstGeom prst="rect">
            <a:avLst/>
          </a:prstGeom>
        </p:spPr>
      </p:pic>
      <p:sp>
        <p:nvSpPr>
          <p:cNvPr id="68" name="Rectangle 67">
            <a:hlinkClick r:id="rId10" action="ppaction://hlinksldjump"/>
            <a:extLst>
              <a:ext uri="{FF2B5EF4-FFF2-40B4-BE49-F238E27FC236}">
                <a16:creationId xmlns:a16="http://schemas.microsoft.com/office/drawing/2014/main" id="{DAF49175-5745-E91B-7FCA-AA4984F052A4}"/>
              </a:ext>
            </a:extLst>
          </p:cNvPr>
          <p:cNvSpPr/>
          <p:nvPr/>
        </p:nvSpPr>
        <p:spPr>
          <a:xfrm>
            <a:off x="10253542" y="-9236"/>
            <a:ext cx="1976558"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9" name="TextBox 68">
            <a:hlinkClick r:id="rId10" action="ppaction://hlinksldjump"/>
            <a:extLst>
              <a:ext uri="{FF2B5EF4-FFF2-40B4-BE49-F238E27FC236}">
                <a16:creationId xmlns:a16="http://schemas.microsoft.com/office/drawing/2014/main" id="{E727C081-F050-23E8-3E51-B31F7B83C404}"/>
              </a:ext>
            </a:extLst>
          </p:cNvPr>
          <p:cNvSpPr txBox="1"/>
          <p:nvPr/>
        </p:nvSpPr>
        <p:spPr>
          <a:xfrm>
            <a:off x="10596328" y="55541"/>
            <a:ext cx="139296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contact.mm</a:t>
            </a:r>
          </a:p>
        </p:txBody>
      </p:sp>
      <p:pic>
        <p:nvPicPr>
          <p:cNvPr id="70" name="Picture 69">
            <a:hlinkClick r:id="rId10" action="ppaction://hlinksldjump"/>
            <a:extLst>
              <a:ext uri="{FF2B5EF4-FFF2-40B4-BE49-F238E27FC236}">
                <a16:creationId xmlns:a16="http://schemas.microsoft.com/office/drawing/2014/main" id="{A1CBAFFA-8C49-E09A-04DA-CD71C723F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4376" y="112362"/>
            <a:ext cx="236511" cy="246329"/>
          </a:xfrm>
          <a:prstGeom prst="rect">
            <a:avLst/>
          </a:prstGeom>
        </p:spPr>
      </p:pic>
      <p:pic>
        <p:nvPicPr>
          <p:cNvPr id="8" name="Picture 7">
            <a:extLst>
              <a:ext uri="{FF2B5EF4-FFF2-40B4-BE49-F238E27FC236}">
                <a16:creationId xmlns:a16="http://schemas.microsoft.com/office/drawing/2014/main" id="{01FEF145-3D1D-02AC-A7E8-2E0BD7BDD0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6511" y="548289"/>
            <a:ext cx="3238977" cy="1821925"/>
          </a:xfrm>
          <a:prstGeom prst="rect">
            <a:avLst/>
          </a:prstGeom>
        </p:spPr>
      </p:pic>
      <p:pic>
        <p:nvPicPr>
          <p:cNvPr id="29" name="Picture 28">
            <a:extLst>
              <a:ext uri="{FF2B5EF4-FFF2-40B4-BE49-F238E27FC236}">
                <a16:creationId xmlns:a16="http://schemas.microsoft.com/office/drawing/2014/main" id="{58B2559C-32EC-3E4B-447C-394AF8480147}"/>
              </a:ext>
            </a:extLst>
          </p:cNvPr>
          <p:cNvPicPr>
            <a:picLocks noChangeAspect="1"/>
          </p:cNvPicPr>
          <p:nvPr/>
        </p:nvPicPr>
        <p:blipFill rotWithShape="1">
          <a:blip r:embed="rId12">
            <a:extLst>
              <a:ext uri="{28A0092B-C50C-407E-A947-70E740481C1C}">
                <a14:useLocalDpi xmlns:a14="http://schemas.microsoft.com/office/drawing/2010/main" val="0"/>
              </a:ext>
            </a:extLst>
          </a:blip>
          <a:srcRect t="880"/>
          <a:stretch/>
        </p:blipFill>
        <p:spPr>
          <a:xfrm>
            <a:off x="1607576" y="2410440"/>
            <a:ext cx="9304499" cy="4280528"/>
          </a:xfrm>
          <a:prstGeom prst="rect">
            <a:avLst/>
          </a:prstGeom>
        </p:spPr>
      </p:pic>
    </p:spTree>
    <p:extLst>
      <p:ext uri="{BB962C8B-B14F-4D97-AF65-F5344CB8AC3E}">
        <p14:creationId xmlns:p14="http://schemas.microsoft.com/office/powerpoint/2010/main" val="379923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ox(out)">
                                      <p:cBhvr>
                                        <p:cTn id="1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12276F-41BC-9CBD-3B43-5EF5C72319E4}"/>
              </a:ext>
            </a:extLst>
          </p:cNvPr>
          <p:cNvSpPr/>
          <p:nvPr/>
        </p:nvSpPr>
        <p:spPr>
          <a:xfrm>
            <a:off x="0" y="471055"/>
            <a:ext cx="12192000" cy="6386945"/>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Rectangle 4">
            <a:hlinkClick r:id="rId3" action="ppaction://hlinksldjump"/>
            <a:extLst>
              <a:ext uri="{FF2B5EF4-FFF2-40B4-BE49-F238E27FC236}">
                <a16:creationId xmlns:a16="http://schemas.microsoft.com/office/drawing/2014/main" id="{DE654AA2-D958-CE05-DA90-1BAACBD22122}"/>
              </a:ext>
            </a:extLst>
          </p:cNvPr>
          <p:cNvSpPr/>
          <p:nvPr/>
        </p:nvSpPr>
        <p:spPr>
          <a:xfrm>
            <a:off x="-25342" y="-6234"/>
            <a:ext cx="1534251" cy="471055"/>
          </a:xfrm>
          <a:prstGeom prst="rect">
            <a:avLst/>
          </a:prstGeom>
          <a:solidFill>
            <a:schemeClr val="tx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 name="TextBox 5">
            <a:hlinkClick r:id="rId3" action="ppaction://hlinksldjump"/>
            <a:extLst>
              <a:ext uri="{FF2B5EF4-FFF2-40B4-BE49-F238E27FC236}">
                <a16:creationId xmlns:a16="http://schemas.microsoft.com/office/drawing/2014/main" id="{AEFE9CD8-80F2-C664-458A-30E111A5A5FE}"/>
              </a:ext>
            </a:extLst>
          </p:cNvPr>
          <p:cNvSpPr txBox="1"/>
          <p:nvPr/>
        </p:nvSpPr>
        <p:spPr>
          <a:xfrm>
            <a:off x="331644" y="53863"/>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index.mm</a:t>
            </a:r>
          </a:p>
        </p:txBody>
      </p:sp>
      <p:pic>
        <p:nvPicPr>
          <p:cNvPr id="11" name="Picture 10">
            <a:hlinkClick r:id="rId3" action="ppaction://hlinksldjump"/>
            <a:extLst>
              <a:ext uri="{FF2B5EF4-FFF2-40B4-BE49-F238E27FC236}">
                <a16:creationId xmlns:a16="http://schemas.microsoft.com/office/drawing/2014/main" id="{24A26581-B281-2693-0448-C59F79B36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6" y="119369"/>
            <a:ext cx="220808" cy="234494"/>
          </a:xfrm>
          <a:prstGeom prst="rect">
            <a:avLst/>
          </a:prstGeom>
        </p:spPr>
      </p:pic>
      <p:sp>
        <p:nvSpPr>
          <p:cNvPr id="12" name="TextBox 11">
            <a:extLst>
              <a:ext uri="{FF2B5EF4-FFF2-40B4-BE49-F238E27FC236}">
                <a16:creationId xmlns:a16="http://schemas.microsoft.com/office/drawing/2014/main" id="{17CD9897-4942-FE2D-9561-EC24CCFE5FCA}"/>
              </a:ext>
            </a:extLst>
          </p:cNvPr>
          <p:cNvSpPr txBox="1"/>
          <p:nvPr/>
        </p:nvSpPr>
        <p:spPr>
          <a:xfrm>
            <a:off x="110837" y="57277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a:t>
            </a:r>
          </a:p>
        </p:txBody>
      </p:sp>
      <p:sp>
        <p:nvSpPr>
          <p:cNvPr id="13" name="TextBox 12">
            <a:extLst>
              <a:ext uri="{FF2B5EF4-FFF2-40B4-BE49-F238E27FC236}">
                <a16:creationId xmlns:a16="http://schemas.microsoft.com/office/drawing/2014/main" id="{02D77DAD-7B94-0E71-7057-A3AA70A59D8B}"/>
              </a:ext>
            </a:extLst>
          </p:cNvPr>
          <p:cNvSpPr txBox="1"/>
          <p:nvPr/>
        </p:nvSpPr>
        <p:spPr>
          <a:xfrm>
            <a:off x="110837" y="93749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2</a:t>
            </a:r>
          </a:p>
        </p:txBody>
      </p:sp>
      <p:sp>
        <p:nvSpPr>
          <p:cNvPr id="14" name="TextBox 13">
            <a:extLst>
              <a:ext uri="{FF2B5EF4-FFF2-40B4-BE49-F238E27FC236}">
                <a16:creationId xmlns:a16="http://schemas.microsoft.com/office/drawing/2014/main" id="{7B0ADF29-75BA-35DC-6760-2B129135BB25}"/>
              </a:ext>
            </a:extLst>
          </p:cNvPr>
          <p:cNvSpPr txBox="1"/>
          <p:nvPr/>
        </p:nvSpPr>
        <p:spPr>
          <a:xfrm>
            <a:off x="110837" y="130220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3</a:t>
            </a:r>
          </a:p>
        </p:txBody>
      </p:sp>
      <p:sp>
        <p:nvSpPr>
          <p:cNvPr id="15" name="TextBox 14">
            <a:extLst>
              <a:ext uri="{FF2B5EF4-FFF2-40B4-BE49-F238E27FC236}">
                <a16:creationId xmlns:a16="http://schemas.microsoft.com/office/drawing/2014/main" id="{B03C424E-D3E4-E6D0-FAFD-C8E56971B012}"/>
              </a:ext>
            </a:extLst>
          </p:cNvPr>
          <p:cNvSpPr txBox="1"/>
          <p:nvPr/>
        </p:nvSpPr>
        <p:spPr>
          <a:xfrm>
            <a:off x="110837" y="166692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4</a:t>
            </a:r>
          </a:p>
        </p:txBody>
      </p:sp>
      <p:sp>
        <p:nvSpPr>
          <p:cNvPr id="16" name="TextBox 15">
            <a:extLst>
              <a:ext uri="{FF2B5EF4-FFF2-40B4-BE49-F238E27FC236}">
                <a16:creationId xmlns:a16="http://schemas.microsoft.com/office/drawing/2014/main" id="{7AEFB521-9631-7D5C-2979-C54DF7A9C28E}"/>
              </a:ext>
            </a:extLst>
          </p:cNvPr>
          <p:cNvSpPr txBox="1"/>
          <p:nvPr/>
        </p:nvSpPr>
        <p:spPr>
          <a:xfrm>
            <a:off x="110837" y="203163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5</a:t>
            </a:r>
          </a:p>
        </p:txBody>
      </p:sp>
      <p:sp>
        <p:nvSpPr>
          <p:cNvPr id="17" name="TextBox 16">
            <a:extLst>
              <a:ext uri="{FF2B5EF4-FFF2-40B4-BE49-F238E27FC236}">
                <a16:creationId xmlns:a16="http://schemas.microsoft.com/office/drawing/2014/main" id="{3373DEED-3911-6967-9C2A-84C631FF10D6}"/>
              </a:ext>
            </a:extLst>
          </p:cNvPr>
          <p:cNvSpPr txBox="1"/>
          <p:nvPr/>
        </p:nvSpPr>
        <p:spPr>
          <a:xfrm>
            <a:off x="110837" y="239635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6</a:t>
            </a:r>
          </a:p>
        </p:txBody>
      </p:sp>
      <p:sp>
        <p:nvSpPr>
          <p:cNvPr id="18" name="TextBox 17">
            <a:extLst>
              <a:ext uri="{FF2B5EF4-FFF2-40B4-BE49-F238E27FC236}">
                <a16:creationId xmlns:a16="http://schemas.microsoft.com/office/drawing/2014/main" id="{B4BFBED3-A16C-6B0D-552A-094F0C135F73}"/>
              </a:ext>
            </a:extLst>
          </p:cNvPr>
          <p:cNvSpPr txBox="1"/>
          <p:nvPr/>
        </p:nvSpPr>
        <p:spPr>
          <a:xfrm>
            <a:off x="110837" y="2770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7</a:t>
            </a:r>
          </a:p>
        </p:txBody>
      </p:sp>
      <p:sp>
        <p:nvSpPr>
          <p:cNvPr id="19" name="TextBox 18">
            <a:extLst>
              <a:ext uri="{FF2B5EF4-FFF2-40B4-BE49-F238E27FC236}">
                <a16:creationId xmlns:a16="http://schemas.microsoft.com/office/drawing/2014/main" id="{C3B93D5A-4FBC-8689-8EC6-6E60835C1D76}"/>
              </a:ext>
            </a:extLst>
          </p:cNvPr>
          <p:cNvSpPr txBox="1"/>
          <p:nvPr/>
        </p:nvSpPr>
        <p:spPr>
          <a:xfrm>
            <a:off x="110837" y="3142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8</a:t>
            </a:r>
          </a:p>
        </p:txBody>
      </p:sp>
      <p:sp>
        <p:nvSpPr>
          <p:cNvPr id="20" name="TextBox 19">
            <a:extLst>
              <a:ext uri="{FF2B5EF4-FFF2-40B4-BE49-F238E27FC236}">
                <a16:creationId xmlns:a16="http://schemas.microsoft.com/office/drawing/2014/main" id="{F3C46D6F-F6F1-329A-D14C-F5730522FA5D}"/>
              </a:ext>
            </a:extLst>
          </p:cNvPr>
          <p:cNvSpPr txBox="1"/>
          <p:nvPr/>
        </p:nvSpPr>
        <p:spPr>
          <a:xfrm>
            <a:off x="110837" y="3493296"/>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9</a:t>
            </a:r>
          </a:p>
        </p:txBody>
      </p:sp>
      <p:sp>
        <p:nvSpPr>
          <p:cNvPr id="21" name="TextBox 20">
            <a:extLst>
              <a:ext uri="{FF2B5EF4-FFF2-40B4-BE49-F238E27FC236}">
                <a16:creationId xmlns:a16="http://schemas.microsoft.com/office/drawing/2014/main" id="{07D23A64-6D01-F245-605B-E18280D2CEC4}"/>
              </a:ext>
            </a:extLst>
          </p:cNvPr>
          <p:cNvSpPr txBox="1"/>
          <p:nvPr/>
        </p:nvSpPr>
        <p:spPr>
          <a:xfrm>
            <a:off x="110837" y="379371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10</a:t>
            </a:r>
          </a:p>
        </p:txBody>
      </p:sp>
      <p:sp>
        <p:nvSpPr>
          <p:cNvPr id="22" name="TextBox 21">
            <a:extLst>
              <a:ext uri="{FF2B5EF4-FFF2-40B4-BE49-F238E27FC236}">
                <a16:creationId xmlns:a16="http://schemas.microsoft.com/office/drawing/2014/main" id="{4D47B510-D106-6D2C-CDF5-897441907784}"/>
              </a:ext>
            </a:extLst>
          </p:cNvPr>
          <p:cNvSpPr txBox="1"/>
          <p:nvPr/>
        </p:nvSpPr>
        <p:spPr>
          <a:xfrm>
            <a:off x="110837" y="415843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11</a:t>
            </a:r>
          </a:p>
        </p:txBody>
      </p:sp>
      <p:sp>
        <p:nvSpPr>
          <p:cNvPr id="23" name="TextBox 22">
            <a:extLst>
              <a:ext uri="{FF2B5EF4-FFF2-40B4-BE49-F238E27FC236}">
                <a16:creationId xmlns:a16="http://schemas.microsoft.com/office/drawing/2014/main" id="{76B3C4C6-9B53-E4F8-3304-F474B7746F8D}"/>
              </a:ext>
            </a:extLst>
          </p:cNvPr>
          <p:cNvSpPr txBox="1"/>
          <p:nvPr/>
        </p:nvSpPr>
        <p:spPr>
          <a:xfrm>
            <a:off x="110837" y="452314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12</a:t>
            </a:r>
          </a:p>
        </p:txBody>
      </p:sp>
      <p:sp>
        <p:nvSpPr>
          <p:cNvPr id="24" name="TextBox 23">
            <a:extLst>
              <a:ext uri="{FF2B5EF4-FFF2-40B4-BE49-F238E27FC236}">
                <a16:creationId xmlns:a16="http://schemas.microsoft.com/office/drawing/2014/main" id="{53D94642-F6C0-7804-F483-21C3C43FBA94}"/>
              </a:ext>
            </a:extLst>
          </p:cNvPr>
          <p:cNvSpPr txBox="1"/>
          <p:nvPr/>
        </p:nvSpPr>
        <p:spPr>
          <a:xfrm>
            <a:off x="110837" y="488786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13</a:t>
            </a:r>
          </a:p>
        </p:txBody>
      </p:sp>
      <p:sp>
        <p:nvSpPr>
          <p:cNvPr id="25" name="TextBox 24">
            <a:extLst>
              <a:ext uri="{FF2B5EF4-FFF2-40B4-BE49-F238E27FC236}">
                <a16:creationId xmlns:a16="http://schemas.microsoft.com/office/drawing/2014/main" id="{4BA65B95-364A-A9CB-0073-D9AF0BAB4B85}"/>
              </a:ext>
            </a:extLst>
          </p:cNvPr>
          <p:cNvSpPr txBox="1"/>
          <p:nvPr/>
        </p:nvSpPr>
        <p:spPr>
          <a:xfrm>
            <a:off x="110837" y="525257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14</a:t>
            </a:r>
          </a:p>
        </p:txBody>
      </p:sp>
      <p:sp>
        <p:nvSpPr>
          <p:cNvPr id="26" name="TextBox 25">
            <a:extLst>
              <a:ext uri="{FF2B5EF4-FFF2-40B4-BE49-F238E27FC236}">
                <a16:creationId xmlns:a16="http://schemas.microsoft.com/office/drawing/2014/main" id="{E41EFDDD-F79B-6A55-12E7-245FB4221752}"/>
              </a:ext>
            </a:extLst>
          </p:cNvPr>
          <p:cNvSpPr txBox="1"/>
          <p:nvPr/>
        </p:nvSpPr>
        <p:spPr>
          <a:xfrm>
            <a:off x="110837" y="561729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15</a:t>
            </a:r>
          </a:p>
        </p:txBody>
      </p:sp>
      <p:sp>
        <p:nvSpPr>
          <p:cNvPr id="27" name="TextBox 26">
            <a:extLst>
              <a:ext uri="{FF2B5EF4-FFF2-40B4-BE49-F238E27FC236}">
                <a16:creationId xmlns:a16="http://schemas.microsoft.com/office/drawing/2014/main" id="{C0B2BD04-D079-70A4-DAC3-3717AB253E57}"/>
              </a:ext>
            </a:extLst>
          </p:cNvPr>
          <p:cNvSpPr txBox="1"/>
          <p:nvPr/>
        </p:nvSpPr>
        <p:spPr>
          <a:xfrm>
            <a:off x="110837" y="598200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16</a:t>
            </a:r>
          </a:p>
        </p:txBody>
      </p:sp>
      <p:sp>
        <p:nvSpPr>
          <p:cNvPr id="28" name="TextBox 27">
            <a:extLst>
              <a:ext uri="{FF2B5EF4-FFF2-40B4-BE49-F238E27FC236}">
                <a16:creationId xmlns:a16="http://schemas.microsoft.com/office/drawing/2014/main" id="{BD4C6C27-7180-855C-E3B1-CAB5024A9C28}"/>
              </a:ext>
            </a:extLst>
          </p:cNvPr>
          <p:cNvSpPr txBox="1"/>
          <p:nvPr/>
        </p:nvSpPr>
        <p:spPr>
          <a:xfrm>
            <a:off x="110837" y="634210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17</a:t>
            </a:r>
          </a:p>
        </p:txBody>
      </p:sp>
      <p:cxnSp>
        <p:nvCxnSpPr>
          <p:cNvPr id="37" name="Straight Connector 36">
            <a:extLst>
              <a:ext uri="{FF2B5EF4-FFF2-40B4-BE49-F238E27FC236}">
                <a16:creationId xmlns:a16="http://schemas.microsoft.com/office/drawing/2014/main" id="{00C6027B-6AB3-1490-FC6F-1E21CD417270}"/>
              </a:ext>
            </a:extLst>
          </p:cNvPr>
          <p:cNvCxnSpPr>
            <a:cxnSpLocks/>
          </p:cNvCxnSpPr>
          <p:nvPr/>
        </p:nvCxnSpPr>
        <p:spPr>
          <a:xfrm>
            <a:off x="591127" y="475672"/>
            <a:ext cx="0" cy="638232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50" name="Rectangle 49">
            <a:hlinkClick r:id="rId5" action="ppaction://hlinksldjump"/>
            <a:extLst>
              <a:ext uri="{FF2B5EF4-FFF2-40B4-BE49-F238E27FC236}">
                <a16:creationId xmlns:a16="http://schemas.microsoft.com/office/drawing/2014/main" id="{8456765B-E0BA-E883-62D4-6A83DF9AABC6}"/>
              </a:ext>
            </a:extLst>
          </p:cNvPr>
          <p:cNvSpPr/>
          <p:nvPr/>
        </p:nvSpPr>
        <p:spPr>
          <a:xfrm>
            <a:off x="1507027" y="-4618"/>
            <a:ext cx="169825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1" name="TextBox 50">
            <a:hlinkClick r:id="rId5" action="ppaction://hlinksldjump"/>
            <a:extLst>
              <a:ext uri="{FF2B5EF4-FFF2-40B4-BE49-F238E27FC236}">
                <a16:creationId xmlns:a16="http://schemas.microsoft.com/office/drawing/2014/main" id="{6733445F-F4B6-0236-7E5C-326ADF627252}"/>
              </a:ext>
            </a:extLst>
          </p:cNvPr>
          <p:cNvSpPr txBox="1"/>
          <p:nvPr/>
        </p:nvSpPr>
        <p:spPr>
          <a:xfrm>
            <a:off x="1838670" y="55479"/>
            <a:ext cx="137103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contents.mm</a:t>
            </a:r>
          </a:p>
        </p:txBody>
      </p:sp>
      <p:pic>
        <p:nvPicPr>
          <p:cNvPr id="52" name="Picture 51">
            <a:hlinkClick r:id="rId5" action="ppaction://hlinksldjump"/>
            <a:extLst>
              <a:ext uri="{FF2B5EF4-FFF2-40B4-BE49-F238E27FC236}">
                <a16:creationId xmlns:a16="http://schemas.microsoft.com/office/drawing/2014/main" id="{77E56645-35B2-1F50-4B80-AB33F3176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863" y="120985"/>
            <a:ext cx="220808" cy="234494"/>
          </a:xfrm>
          <a:prstGeom prst="rect">
            <a:avLst/>
          </a:prstGeom>
        </p:spPr>
      </p:pic>
      <p:sp>
        <p:nvSpPr>
          <p:cNvPr id="53" name="Rectangle 52">
            <a:hlinkClick r:id="rId6" action="ppaction://hlinksldjump"/>
            <a:extLst>
              <a:ext uri="{FF2B5EF4-FFF2-40B4-BE49-F238E27FC236}">
                <a16:creationId xmlns:a16="http://schemas.microsoft.com/office/drawing/2014/main" id="{645525BC-8973-7E6F-610F-BBD43E58699A}"/>
              </a:ext>
            </a:extLst>
          </p:cNvPr>
          <p:cNvSpPr/>
          <p:nvPr/>
        </p:nvSpPr>
        <p:spPr>
          <a:xfrm>
            <a:off x="3207891" y="-4618"/>
            <a:ext cx="2280711"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4" name="TextBox 53">
            <a:hlinkClick r:id="rId6" action="ppaction://hlinksldjump"/>
            <a:extLst>
              <a:ext uri="{FF2B5EF4-FFF2-40B4-BE49-F238E27FC236}">
                <a16:creationId xmlns:a16="http://schemas.microsoft.com/office/drawing/2014/main" id="{0A9C144F-E08E-3548-BB0A-1BF339CDA328}"/>
              </a:ext>
            </a:extLst>
          </p:cNvPr>
          <p:cNvSpPr txBox="1"/>
          <p:nvPr/>
        </p:nvSpPr>
        <p:spPr>
          <a:xfrm>
            <a:off x="3513859" y="46243"/>
            <a:ext cx="19747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version control.mm</a:t>
            </a:r>
          </a:p>
        </p:txBody>
      </p:sp>
      <p:pic>
        <p:nvPicPr>
          <p:cNvPr id="55" name="Picture 54">
            <a:hlinkClick r:id="rId6" action="ppaction://hlinksldjump"/>
            <a:extLst>
              <a:ext uri="{FF2B5EF4-FFF2-40B4-BE49-F238E27FC236}">
                <a16:creationId xmlns:a16="http://schemas.microsoft.com/office/drawing/2014/main" id="{EB337BEE-620A-FE24-2C77-3C1D84403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411" y="120985"/>
            <a:ext cx="220808" cy="234494"/>
          </a:xfrm>
          <a:prstGeom prst="rect">
            <a:avLst/>
          </a:prstGeom>
        </p:spPr>
      </p:pic>
      <p:sp>
        <p:nvSpPr>
          <p:cNvPr id="56" name="Rectangle 55">
            <a:hlinkClick r:id="rId7" action="ppaction://hlinksldjump"/>
            <a:extLst>
              <a:ext uri="{FF2B5EF4-FFF2-40B4-BE49-F238E27FC236}">
                <a16:creationId xmlns:a16="http://schemas.microsoft.com/office/drawing/2014/main" id="{DDC08646-E1B8-DBF0-4D0C-3FD7ED217529}"/>
              </a:ext>
            </a:extLst>
          </p:cNvPr>
          <p:cNvSpPr/>
          <p:nvPr/>
        </p:nvSpPr>
        <p:spPr>
          <a:xfrm>
            <a:off x="5484613" y="-4618"/>
            <a:ext cx="1218786"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7" name="TextBox 56">
            <a:hlinkClick r:id="rId7" action="ppaction://hlinksldjump"/>
            <a:extLst>
              <a:ext uri="{FF2B5EF4-FFF2-40B4-BE49-F238E27FC236}">
                <a16:creationId xmlns:a16="http://schemas.microsoft.com/office/drawing/2014/main" id="{8DBA4581-92D9-F014-DE13-B3A055AC85B5}"/>
              </a:ext>
            </a:extLst>
          </p:cNvPr>
          <p:cNvSpPr txBox="1"/>
          <p:nvPr/>
        </p:nvSpPr>
        <p:spPr>
          <a:xfrm>
            <a:off x="5816255" y="55479"/>
            <a:ext cx="8871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git.mm</a:t>
            </a:r>
          </a:p>
        </p:txBody>
      </p:sp>
      <p:pic>
        <p:nvPicPr>
          <p:cNvPr id="58" name="Picture 57">
            <a:hlinkClick r:id="rId7" action="ppaction://hlinksldjump"/>
            <a:extLst>
              <a:ext uri="{FF2B5EF4-FFF2-40B4-BE49-F238E27FC236}">
                <a16:creationId xmlns:a16="http://schemas.microsoft.com/office/drawing/2014/main" id="{41C40365-9FDB-F56D-A182-AE9E470F8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448" y="120985"/>
            <a:ext cx="220808" cy="234494"/>
          </a:xfrm>
          <a:prstGeom prst="rect">
            <a:avLst/>
          </a:prstGeom>
        </p:spPr>
      </p:pic>
      <p:sp>
        <p:nvSpPr>
          <p:cNvPr id="59" name="Rectangle 58">
            <a:hlinkClick r:id="rId8" action="ppaction://hlinksldjump"/>
            <a:extLst>
              <a:ext uri="{FF2B5EF4-FFF2-40B4-BE49-F238E27FC236}">
                <a16:creationId xmlns:a16="http://schemas.microsoft.com/office/drawing/2014/main" id="{7AF31424-FC35-6F00-1154-ADF26CA13345}"/>
              </a:ext>
            </a:extLst>
          </p:cNvPr>
          <p:cNvSpPr/>
          <p:nvPr/>
        </p:nvSpPr>
        <p:spPr>
          <a:xfrm>
            <a:off x="6703399" y="-4618"/>
            <a:ext cx="1532370"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0" name="TextBox 59">
            <a:hlinkClick r:id="rId8" action="ppaction://hlinksldjump"/>
            <a:extLst>
              <a:ext uri="{FF2B5EF4-FFF2-40B4-BE49-F238E27FC236}">
                <a16:creationId xmlns:a16="http://schemas.microsoft.com/office/drawing/2014/main" id="{EE34904C-CAF4-9952-4918-FC493BB48D4C}"/>
              </a:ext>
            </a:extLst>
          </p:cNvPr>
          <p:cNvSpPr txBox="1"/>
          <p:nvPr/>
        </p:nvSpPr>
        <p:spPr>
          <a:xfrm>
            <a:off x="7035042" y="55479"/>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github.mm</a:t>
            </a:r>
          </a:p>
        </p:txBody>
      </p:sp>
      <p:pic>
        <p:nvPicPr>
          <p:cNvPr id="61" name="Picture 60">
            <a:hlinkClick r:id="rId8" action="ppaction://hlinksldjump"/>
            <a:extLst>
              <a:ext uri="{FF2B5EF4-FFF2-40B4-BE49-F238E27FC236}">
                <a16:creationId xmlns:a16="http://schemas.microsoft.com/office/drawing/2014/main" id="{A415167E-89A7-03D1-3A45-1A595086E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234" y="120985"/>
            <a:ext cx="220808" cy="234494"/>
          </a:xfrm>
          <a:prstGeom prst="rect">
            <a:avLst/>
          </a:prstGeom>
        </p:spPr>
      </p:pic>
      <p:sp>
        <p:nvSpPr>
          <p:cNvPr id="62" name="Rectangle 61">
            <a:extLst>
              <a:ext uri="{FF2B5EF4-FFF2-40B4-BE49-F238E27FC236}">
                <a16:creationId xmlns:a16="http://schemas.microsoft.com/office/drawing/2014/main" id="{8BC89370-6F18-02C6-D5B4-41486B3CC828}"/>
              </a:ext>
            </a:extLst>
          </p:cNvPr>
          <p:cNvSpPr/>
          <p:nvPr/>
        </p:nvSpPr>
        <p:spPr>
          <a:xfrm>
            <a:off x="8235768" y="-4618"/>
            <a:ext cx="2017774" cy="471055"/>
          </a:xfrm>
          <a:prstGeom prst="rect">
            <a:avLst/>
          </a:prstGeom>
          <a:solidFill>
            <a:schemeClr val="tx1">
              <a:lumMod val="75000"/>
              <a:lumOff val="2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3" name="TextBox 62">
            <a:extLst>
              <a:ext uri="{FF2B5EF4-FFF2-40B4-BE49-F238E27FC236}">
                <a16:creationId xmlns:a16="http://schemas.microsoft.com/office/drawing/2014/main" id="{B40E07B4-5624-C620-85BD-D422D5583E36}"/>
              </a:ext>
            </a:extLst>
          </p:cNvPr>
          <p:cNvSpPr txBox="1"/>
          <p:nvPr/>
        </p:nvSpPr>
        <p:spPr>
          <a:xfrm>
            <a:off x="8567411" y="55479"/>
            <a:ext cx="1686131"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conclusion.mm</a:t>
            </a:r>
          </a:p>
        </p:txBody>
      </p:sp>
      <p:pic>
        <p:nvPicPr>
          <p:cNvPr id="64" name="Picture 63">
            <a:extLst>
              <a:ext uri="{FF2B5EF4-FFF2-40B4-BE49-F238E27FC236}">
                <a16:creationId xmlns:a16="http://schemas.microsoft.com/office/drawing/2014/main" id="{A777137F-F0E7-CAF0-7C87-EA048F0F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6604" y="120985"/>
            <a:ext cx="220808" cy="234494"/>
          </a:xfrm>
          <a:prstGeom prst="rect">
            <a:avLst/>
          </a:prstGeom>
        </p:spPr>
      </p:pic>
      <p:sp>
        <p:nvSpPr>
          <p:cNvPr id="68" name="Rectangle 67">
            <a:hlinkClick r:id="rId9" action="ppaction://hlinksldjump"/>
            <a:extLst>
              <a:ext uri="{FF2B5EF4-FFF2-40B4-BE49-F238E27FC236}">
                <a16:creationId xmlns:a16="http://schemas.microsoft.com/office/drawing/2014/main" id="{DAF49175-5745-E91B-7FCA-AA4984F052A4}"/>
              </a:ext>
            </a:extLst>
          </p:cNvPr>
          <p:cNvSpPr/>
          <p:nvPr/>
        </p:nvSpPr>
        <p:spPr>
          <a:xfrm>
            <a:off x="10253542" y="-9236"/>
            <a:ext cx="1976558"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9" name="TextBox 68">
            <a:hlinkClick r:id="rId9" action="ppaction://hlinksldjump"/>
            <a:extLst>
              <a:ext uri="{FF2B5EF4-FFF2-40B4-BE49-F238E27FC236}">
                <a16:creationId xmlns:a16="http://schemas.microsoft.com/office/drawing/2014/main" id="{E727C081-F050-23E8-3E51-B31F7B83C404}"/>
              </a:ext>
            </a:extLst>
          </p:cNvPr>
          <p:cNvSpPr txBox="1"/>
          <p:nvPr/>
        </p:nvSpPr>
        <p:spPr>
          <a:xfrm>
            <a:off x="10596328" y="55541"/>
            <a:ext cx="139296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contact.mm</a:t>
            </a:r>
          </a:p>
        </p:txBody>
      </p:sp>
      <p:pic>
        <p:nvPicPr>
          <p:cNvPr id="70" name="Picture 69">
            <a:hlinkClick r:id="rId9" action="ppaction://hlinksldjump"/>
            <a:extLst>
              <a:ext uri="{FF2B5EF4-FFF2-40B4-BE49-F238E27FC236}">
                <a16:creationId xmlns:a16="http://schemas.microsoft.com/office/drawing/2014/main" id="{A1CBAFFA-8C49-E09A-04DA-CD71C723F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4376" y="112362"/>
            <a:ext cx="236511" cy="246329"/>
          </a:xfrm>
          <a:prstGeom prst="rect">
            <a:avLst/>
          </a:prstGeom>
        </p:spPr>
      </p:pic>
      <p:pic>
        <p:nvPicPr>
          <p:cNvPr id="3" name="Picture 2">
            <a:extLst>
              <a:ext uri="{FF2B5EF4-FFF2-40B4-BE49-F238E27FC236}">
                <a16:creationId xmlns:a16="http://schemas.microsoft.com/office/drawing/2014/main" id="{2CE1AF58-B813-5FF3-3130-7038A68519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4894" y="2216304"/>
            <a:ext cx="6536470" cy="2426279"/>
          </a:xfrm>
          <a:prstGeom prst="rect">
            <a:avLst/>
          </a:prstGeom>
        </p:spPr>
      </p:pic>
      <p:pic>
        <p:nvPicPr>
          <p:cNvPr id="7" name="Picture 6">
            <a:extLst>
              <a:ext uri="{FF2B5EF4-FFF2-40B4-BE49-F238E27FC236}">
                <a16:creationId xmlns:a16="http://schemas.microsoft.com/office/drawing/2014/main" id="{0E1359A3-21B7-3E5C-26D9-8728F623CA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4898" y="4809422"/>
            <a:ext cx="6536466" cy="1730241"/>
          </a:xfrm>
          <a:prstGeom prst="rect">
            <a:avLst/>
          </a:prstGeom>
        </p:spPr>
      </p:pic>
      <p:sp>
        <p:nvSpPr>
          <p:cNvPr id="8" name="TextBox 7">
            <a:extLst>
              <a:ext uri="{FF2B5EF4-FFF2-40B4-BE49-F238E27FC236}">
                <a16:creationId xmlns:a16="http://schemas.microsoft.com/office/drawing/2014/main" id="{BE9AEE99-01FA-8CE7-C0F8-4C774861F533}"/>
              </a:ext>
            </a:extLst>
          </p:cNvPr>
          <p:cNvSpPr txBox="1"/>
          <p:nvPr/>
        </p:nvSpPr>
        <p:spPr>
          <a:xfrm>
            <a:off x="932007" y="817594"/>
            <a:ext cx="10522734" cy="1292662"/>
          </a:xfrm>
          <a:prstGeom prst="rect">
            <a:avLst/>
          </a:prstGeom>
          <a:noFill/>
        </p:spPr>
        <p:txBody>
          <a:bodyPr wrap="square" rtlCol="0">
            <a:spAutoFit/>
          </a:bodyPr>
          <a:lstStyle/>
          <a:p>
            <a:r>
              <a:rPr lang="sr-Latn-RS" dirty="0">
                <a:solidFill>
                  <a:srgbClr val="43FF47"/>
                </a:solidFill>
                <a:latin typeface="Consolas" panose="020B0609020204030204" pitchFamily="49" charset="0"/>
                <a:cs typeface="Times New Roman" panose="02020603050405020304" pitchFamily="18" charset="0"/>
              </a:rPr>
              <a:t>&lt;conclusion&gt; 	</a:t>
            </a:r>
          </a:p>
          <a:p>
            <a:pPr algn="ctr"/>
            <a:r>
              <a:rPr lang="sr-Latn-RS" dirty="0">
                <a:solidFill>
                  <a:srgbClr val="43FF47"/>
                </a:solidFill>
                <a:latin typeface="Consolas" panose="020B0609020204030204" pitchFamily="49" charset="0"/>
                <a:cs typeface="Times New Roman" panose="02020603050405020304" pitchFamily="18" charset="0"/>
              </a:rPr>
              <a:t>Version Control </a:t>
            </a:r>
          </a:p>
          <a:p>
            <a:pPr algn="ctr"/>
            <a:r>
              <a:rPr lang="sr-Latn-RS" sz="2400" b="1" dirty="0">
                <a:solidFill>
                  <a:srgbClr val="FF0000"/>
                </a:solidFill>
                <a:latin typeface="Consolas" panose="020B0609020204030204" pitchFamily="49" charset="0"/>
                <a:cs typeface="Times New Roman" panose="02020603050405020304" pitchFamily="18" charset="0"/>
              </a:rPr>
              <a:t>MUST HAVE SKILL	</a:t>
            </a:r>
          </a:p>
          <a:p>
            <a:r>
              <a:rPr lang="sr-Latn-RS" dirty="0">
                <a:solidFill>
                  <a:srgbClr val="43FF47"/>
                </a:solidFill>
                <a:latin typeface="Consolas" panose="020B0609020204030204" pitchFamily="49" charset="0"/>
                <a:cs typeface="Times New Roman" panose="02020603050405020304" pitchFamily="18" charset="0"/>
              </a:rPr>
              <a:t>&lt;/conclusion&gt;</a:t>
            </a:r>
          </a:p>
        </p:txBody>
      </p:sp>
      <p:pic>
        <p:nvPicPr>
          <p:cNvPr id="29" name="Picture 28">
            <a:extLst>
              <a:ext uri="{FF2B5EF4-FFF2-40B4-BE49-F238E27FC236}">
                <a16:creationId xmlns:a16="http://schemas.microsoft.com/office/drawing/2014/main" id="{4171517D-5C81-0894-E52C-8D1D9794BD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29553" y="4163047"/>
            <a:ext cx="2847978" cy="901259"/>
          </a:xfrm>
          <a:prstGeom prst="rect">
            <a:avLst/>
          </a:prstGeom>
        </p:spPr>
      </p:pic>
      <p:sp>
        <p:nvSpPr>
          <p:cNvPr id="30" name="Arrow: Up 29">
            <a:extLst>
              <a:ext uri="{FF2B5EF4-FFF2-40B4-BE49-F238E27FC236}">
                <a16:creationId xmlns:a16="http://schemas.microsoft.com/office/drawing/2014/main" id="{E57D8031-667D-C688-39FF-9AB7990C70BE}"/>
              </a:ext>
            </a:extLst>
          </p:cNvPr>
          <p:cNvSpPr/>
          <p:nvPr/>
        </p:nvSpPr>
        <p:spPr>
          <a:xfrm rot="17589860">
            <a:off x="7811698" y="3609270"/>
            <a:ext cx="341744" cy="1126029"/>
          </a:xfrm>
          <a:prstGeom prst="upArrow">
            <a:avLst/>
          </a:prstGeom>
          <a:solidFill>
            <a:srgbClr val="2867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2" name="Arrow: Up 31">
            <a:extLst>
              <a:ext uri="{FF2B5EF4-FFF2-40B4-BE49-F238E27FC236}">
                <a16:creationId xmlns:a16="http://schemas.microsoft.com/office/drawing/2014/main" id="{EBC12DAC-F2F5-92AB-226C-13344D1C9A39}"/>
              </a:ext>
            </a:extLst>
          </p:cNvPr>
          <p:cNvSpPr/>
          <p:nvPr/>
        </p:nvSpPr>
        <p:spPr>
          <a:xfrm rot="4010140" flipV="1">
            <a:off x="7811699" y="4624978"/>
            <a:ext cx="341744" cy="1126029"/>
          </a:xfrm>
          <a:prstGeom prst="upArrow">
            <a:avLst/>
          </a:prstGeom>
          <a:solidFill>
            <a:srgbClr val="2867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1585115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wipe(left)">
                                      <p:cBhvr>
                                        <p:cTn id="10" dur="500"/>
                                        <p:tgtEl>
                                          <p:spTgt spid="8">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left)">
                                      <p:cBhvr>
                                        <p:cTn id="15" dur="500"/>
                                        <p:tgtEl>
                                          <p:spTgt spid="8">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wipe(left)">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right)">
                                      <p:cBhvr>
                                        <p:cTn id="29" dur="500"/>
                                        <p:tgtEl>
                                          <p:spTgt spid="30"/>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right)">
                                      <p:cBhvr>
                                        <p:cTn id="32" dur="500"/>
                                        <p:tgtEl>
                                          <p:spTgt spid="32"/>
                                        </p:tgtEl>
                                      </p:cBhvr>
                                    </p:animEffect>
                                  </p:childTnLst>
                                </p:cTn>
                              </p:par>
                              <p:par>
                                <p:cTn id="33" presetID="22" presetClass="entr" presetSubtype="2"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12276F-41BC-9CBD-3B43-5EF5C72319E4}"/>
              </a:ext>
            </a:extLst>
          </p:cNvPr>
          <p:cNvSpPr/>
          <p:nvPr/>
        </p:nvSpPr>
        <p:spPr>
          <a:xfrm>
            <a:off x="0" y="471055"/>
            <a:ext cx="12192000" cy="6386945"/>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 name="Rectangle 4">
            <a:hlinkClick r:id="rId3" action="ppaction://hlinksldjump"/>
            <a:extLst>
              <a:ext uri="{FF2B5EF4-FFF2-40B4-BE49-F238E27FC236}">
                <a16:creationId xmlns:a16="http://schemas.microsoft.com/office/drawing/2014/main" id="{DE654AA2-D958-CE05-DA90-1BAACBD22122}"/>
              </a:ext>
            </a:extLst>
          </p:cNvPr>
          <p:cNvSpPr/>
          <p:nvPr/>
        </p:nvSpPr>
        <p:spPr>
          <a:xfrm>
            <a:off x="-25342" y="-6234"/>
            <a:ext cx="1534251" cy="471055"/>
          </a:xfrm>
          <a:prstGeom prst="rect">
            <a:avLst/>
          </a:prstGeom>
          <a:solidFill>
            <a:schemeClr val="tx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 name="TextBox 5">
            <a:hlinkClick r:id="rId3" action="ppaction://hlinksldjump"/>
            <a:extLst>
              <a:ext uri="{FF2B5EF4-FFF2-40B4-BE49-F238E27FC236}">
                <a16:creationId xmlns:a16="http://schemas.microsoft.com/office/drawing/2014/main" id="{AEFE9CD8-80F2-C664-458A-30E111A5A5FE}"/>
              </a:ext>
            </a:extLst>
          </p:cNvPr>
          <p:cNvSpPr txBox="1"/>
          <p:nvPr/>
        </p:nvSpPr>
        <p:spPr>
          <a:xfrm>
            <a:off x="331644" y="53863"/>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index.mm</a:t>
            </a:r>
          </a:p>
        </p:txBody>
      </p:sp>
      <p:pic>
        <p:nvPicPr>
          <p:cNvPr id="11" name="Picture 10">
            <a:hlinkClick r:id="rId3" action="ppaction://hlinksldjump"/>
            <a:extLst>
              <a:ext uri="{FF2B5EF4-FFF2-40B4-BE49-F238E27FC236}">
                <a16:creationId xmlns:a16="http://schemas.microsoft.com/office/drawing/2014/main" id="{24A26581-B281-2693-0448-C59F79B36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6" y="119369"/>
            <a:ext cx="220808" cy="234494"/>
          </a:xfrm>
          <a:prstGeom prst="rect">
            <a:avLst/>
          </a:prstGeom>
        </p:spPr>
      </p:pic>
      <p:sp>
        <p:nvSpPr>
          <p:cNvPr id="12" name="TextBox 11">
            <a:extLst>
              <a:ext uri="{FF2B5EF4-FFF2-40B4-BE49-F238E27FC236}">
                <a16:creationId xmlns:a16="http://schemas.microsoft.com/office/drawing/2014/main" id="{17CD9897-4942-FE2D-9561-EC24CCFE5FCA}"/>
              </a:ext>
            </a:extLst>
          </p:cNvPr>
          <p:cNvSpPr txBox="1"/>
          <p:nvPr/>
        </p:nvSpPr>
        <p:spPr>
          <a:xfrm>
            <a:off x="110837" y="57277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a:t>
            </a:r>
          </a:p>
        </p:txBody>
      </p:sp>
      <p:sp>
        <p:nvSpPr>
          <p:cNvPr id="13" name="TextBox 12">
            <a:extLst>
              <a:ext uri="{FF2B5EF4-FFF2-40B4-BE49-F238E27FC236}">
                <a16:creationId xmlns:a16="http://schemas.microsoft.com/office/drawing/2014/main" id="{02D77DAD-7B94-0E71-7057-A3AA70A59D8B}"/>
              </a:ext>
            </a:extLst>
          </p:cNvPr>
          <p:cNvSpPr txBox="1"/>
          <p:nvPr/>
        </p:nvSpPr>
        <p:spPr>
          <a:xfrm>
            <a:off x="110837" y="93749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2</a:t>
            </a:r>
          </a:p>
        </p:txBody>
      </p:sp>
      <p:sp>
        <p:nvSpPr>
          <p:cNvPr id="14" name="TextBox 13">
            <a:extLst>
              <a:ext uri="{FF2B5EF4-FFF2-40B4-BE49-F238E27FC236}">
                <a16:creationId xmlns:a16="http://schemas.microsoft.com/office/drawing/2014/main" id="{7B0ADF29-75BA-35DC-6760-2B129135BB25}"/>
              </a:ext>
            </a:extLst>
          </p:cNvPr>
          <p:cNvSpPr txBox="1"/>
          <p:nvPr/>
        </p:nvSpPr>
        <p:spPr>
          <a:xfrm>
            <a:off x="110837" y="130220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3</a:t>
            </a:r>
          </a:p>
        </p:txBody>
      </p:sp>
      <p:sp>
        <p:nvSpPr>
          <p:cNvPr id="15" name="TextBox 14">
            <a:extLst>
              <a:ext uri="{FF2B5EF4-FFF2-40B4-BE49-F238E27FC236}">
                <a16:creationId xmlns:a16="http://schemas.microsoft.com/office/drawing/2014/main" id="{B03C424E-D3E4-E6D0-FAFD-C8E56971B012}"/>
              </a:ext>
            </a:extLst>
          </p:cNvPr>
          <p:cNvSpPr txBox="1"/>
          <p:nvPr/>
        </p:nvSpPr>
        <p:spPr>
          <a:xfrm>
            <a:off x="110837" y="166692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4</a:t>
            </a:r>
          </a:p>
        </p:txBody>
      </p:sp>
      <p:sp>
        <p:nvSpPr>
          <p:cNvPr id="16" name="TextBox 15">
            <a:extLst>
              <a:ext uri="{FF2B5EF4-FFF2-40B4-BE49-F238E27FC236}">
                <a16:creationId xmlns:a16="http://schemas.microsoft.com/office/drawing/2014/main" id="{7AEFB521-9631-7D5C-2979-C54DF7A9C28E}"/>
              </a:ext>
            </a:extLst>
          </p:cNvPr>
          <p:cNvSpPr txBox="1"/>
          <p:nvPr/>
        </p:nvSpPr>
        <p:spPr>
          <a:xfrm>
            <a:off x="110837" y="2031638"/>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5</a:t>
            </a:r>
          </a:p>
        </p:txBody>
      </p:sp>
      <p:sp>
        <p:nvSpPr>
          <p:cNvPr id="17" name="TextBox 16">
            <a:extLst>
              <a:ext uri="{FF2B5EF4-FFF2-40B4-BE49-F238E27FC236}">
                <a16:creationId xmlns:a16="http://schemas.microsoft.com/office/drawing/2014/main" id="{3373DEED-3911-6967-9C2A-84C631FF10D6}"/>
              </a:ext>
            </a:extLst>
          </p:cNvPr>
          <p:cNvSpPr txBox="1"/>
          <p:nvPr/>
        </p:nvSpPr>
        <p:spPr>
          <a:xfrm>
            <a:off x="110837" y="239635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6</a:t>
            </a:r>
          </a:p>
        </p:txBody>
      </p:sp>
      <p:sp>
        <p:nvSpPr>
          <p:cNvPr id="18" name="TextBox 17">
            <a:extLst>
              <a:ext uri="{FF2B5EF4-FFF2-40B4-BE49-F238E27FC236}">
                <a16:creationId xmlns:a16="http://schemas.microsoft.com/office/drawing/2014/main" id="{B4BFBED3-A16C-6B0D-552A-094F0C135F73}"/>
              </a:ext>
            </a:extLst>
          </p:cNvPr>
          <p:cNvSpPr txBox="1"/>
          <p:nvPr/>
        </p:nvSpPr>
        <p:spPr>
          <a:xfrm>
            <a:off x="110837" y="2770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7</a:t>
            </a:r>
          </a:p>
        </p:txBody>
      </p:sp>
      <p:sp>
        <p:nvSpPr>
          <p:cNvPr id="19" name="TextBox 18">
            <a:extLst>
              <a:ext uri="{FF2B5EF4-FFF2-40B4-BE49-F238E27FC236}">
                <a16:creationId xmlns:a16="http://schemas.microsoft.com/office/drawing/2014/main" id="{C3B93D5A-4FBC-8689-8EC6-6E60835C1D76}"/>
              </a:ext>
            </a:extLst>
          </p:cNvPr>
          <p:cNvSpPr txBox="1"/>
          <p:nvPr/>
        </p:nvSpPr>
        <p:spPr>
          <a:xfrm>
            <a:off x="110837" y="3142302"/>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8</a:t>
            </a:r>
          </a:p>
        </p:txBody>
      </p:sp>
      <p:sp>
        <p:nvSpPr>
          <p:cNvPr id="20" name="TextBox 19">
            <a:extLst>
              <a:ext uri="{FF2B5EF4-FFF2-40B4-BE49-F238E27FC236}">
                <a16:creationId xmlns:a16="http://schemas.microsoft.com/office/drawing/2014/main" id="{F3C46D6F-F6F1-329A-D14C-F5730522FA5D}"/>
              </a:ext>
            </a:extLst>
          </p:cNvPr>
          <p:cNvSpPr txBox="1"/>
          <p:nvPr/>
        </p:nvSpPr>
        <p:spPr>
          <a:xfrm>
            <a:off x="110837" y="3493296"/>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9</a:t>
            </a:r>
          </a:p>
        </p:txBody>
      </p:sp>
      <p:sp>
        <p:nvSpPr>
          <p:cNvPr id="21" name="TextBox 20">
            <a:extLst>
              <a:ext uri="{FF2B5EF4-FFF2-40B4-BE49-F238E27FC236}">
                <a16:creationId xmlns:a16="http://schemas.microsoft.com/office/drawing/2014/main" id="{07D23A64-6D01-F245-605B-E18280D2CEC4}"/>
              </a:ext>
            </a:extLst>
          </p:cNvPr>
          <p:cNvSpPr txBox="1"/>
          <p:nvPr/>
        </p:nvSpPr>
        <p:spPr>
          <a:xfrm>
            <a:off x="110837" y="379371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10</a:t>
            </a:r>
          </a:p>
        </p:txBody>
      </p:sp>
      <p:sp>
        <p:nvSpPr>
          <p:cNvPr id="22" name="TextBox 21">
            <a:extLst>
              <a:ext uri="{FF2B5EF4-FFF2-40B4-BE49-F238E27FC236}">
                <a16:creationId xmlns:a16="http://schemas.microsoft.com/office/drawing/2014/main" id="{4D47B510-D106-6D2C-CDF5-897441907784}"/>
              </a:ext>
            </a:extLst>
          </p:cNvPr>
          <p:cNvSpPr txBox="1"/>
          <p:nvPr/>
        </p:nvSpPr>
        <p:spPr>
          <a:xfrm>
            <a:off x="110837" y="415843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11</a:t>
            </a:r>
          </a:p>
        </p:txBody>
      </p:sp>
      <p:sp>
        <p:nvSpPr>
          <p:cNvPr id="23" name="TextBox 22">
            <a:extLst>
              <a:ext uri="{FF2B5EF4-FFF2-40B4-BE49-F238E27FC236}">
                <a16:creationId xmlns:a16="http://schemas.microsoft.com/office/drawing/2014/main" id="{76B3C4C6-9B53-E4F8-3304-F474B7746F8D}"/>
              </a:ext>
            </a:extLst>
          </p:cNvPr>
          <p:cNvSpPr txBox="1"/>
          <p:nvPr/>
        </p:nvSpPr>
        <p:spPr>
          <a:xfrm>
            <a:off x="110837" y="452314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12</a:t>
            </a:r>
          </a:p>
        </p:txBody>
      </p:sp>
      <p:sp>
        <p:nvSpPr>
          <p:cNvPr id="24" name="TextBox 23">
            <a:extLst>
              <a:ext uri="{FF2B5EF4-FFF2-40B4-BE49-F238E27FC236}">
                <a16:creationId xmlns:a16="http://schemas.microsoft.com/office/drawing/2014/main" id="{53D94642-F6C0-7804-F483-21C3C43FBA94}"/>
              </a:ext>
            </a:extLst>
          </p:cNvPr>
          <p:cNvSpPr txBox="1"/>
          <p:nvPr/>
        </p:nvSpPr>
        <p:spPr>
          <a:xfrm>
            <a:off x="110837" y="488786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13</a:t>
            </a:r>
          </a:p>
        </p:txBody>
      </p:sp>
      <p:sp>
        <p:nvSpPr>
          <p:cNvPr id="25" name="TextBox 24">
            <a:extLst>
              <a:ext uri="{FF2B5EF4-FFF2-40B4-BE49-F238E27FC236}">
                <a16:creationId xmlns:a16="http://schemas.microsoft.com/office/drawing/2014/main" id="{4BA65B95-364A-A9CB-0073-D9AF0BAB4B85}"/>
              </a:ext>
            </a:extLst>
          </p:cNvPr>
          <p:cNvSpPr txBox="1"/>
          <p:nvPr/>
        </p:nvSpPr>
        <p:spPr>
          <a:xfrm>
            <a:off x="110837" y="525257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14</a:t>
            </a:r>
          </a:p>
        </p:txBody>
      </p:sp>
      <p:sp>
        <p:nvSpPr>
          <p:cNvPr id="26" name="TextBox 25">
            <a:extLst>
              <a:ext uri="{FF2B5EF4-FFF2-40B4-BE49-F238E27FC236}">
                <a16:creationId xmlns:a16="http://schemas.microsoft.com/office/drawing/2014/main" id="{E41EFDDD-F79B-6A55-12E7-245FB4221752}"/>
              </a:ext>
            </a:extLst>
          </p:cNvPr>
          <p:cNvSpPr txBox="1"/>
          <p:nvPr/>
        </p:nvSpPr>
        <p:spPr>
          <a:xfrm>
            <a:off x="110837" y="5617290"/>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15</a:t>
            </a:r>
          </a:p>
        </p:txBody>
      </p:sp>
      <p:sp>
        <p:nvSpPr>
          <p:cNvPr id="27" name="TextBox 26">
            <a:extLst>
              <a:ext uri="{FF2B5EF4-FFF2-40B4-BE49-F238E27FC236}">
                <a16:creationId xmlns:a16="http://schemas.microsoft.com/office/drawing/2014/main" id="{C0B2BD04-D079-70A4-DAC3-3717AB253E57}"/>
              </a:ext>
            </a:extLst>
          </p:cNvPr>
          <p:cNvSpPr txBox="1"/>
          <p:nvPr/>
        </p:nvSpPr>
        <p:spPr>
          <a:xfrm>
            <a:off x="110837" y="5982005"/>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16</a:t>
            </a:r>
          </a:p>
        </p:txBody>
      </p:sp>
      <p:sp>
        <p:nvSpPr>
          <p:cNvPr id="28" name="TextBox 27">
            <a:extLst>
              <a:ext uri="{FF2B5EF4-FFF2-40B4-BE49-F238E27FC236}">
                <a16:creationId xmlns:a16="http://schemas.microsoft.com/office/drawing/2014/main" id="{BD4C6C27-7180-855C-E3B1-CAB5024A9C28}"/>
              </a:ext>
            </a:extLst>
          </p:cNvPr>
          <p:cNvSpPr txBox="1"/>
          <p:nvPr/>
        </p:nvSpPr>
        <p:spPr>
          <a:xfrm>
            <a:off x="110837" y="6342103"/>
            <a:ext cx="480290" cy="369332"/>
          </a:xfrm>
          <a:prstGeom prst="rect">
            <a:avLst/>
          </a:prstGeom>
          <a:noFill/>
        </p:spPr>
        <p:txBody>
          <a:bodyPr wrap="square" rtlCol="0">
            <a:spAutoFit/>
          </a:bodyPr>
          <a:lstStyle/>
          <a:p>
            <a:r>
              <a:rPr lang="sr-Latn-RS" dirty="0">
                <a:solidFill>
                  <a:schemeClr val="bg1">
                    <a:lumMod val="65000"/>
                  </a:schemeClr>
                </a:solidFill>
                <a:latin typeface="Times New Roman" panose="02020603050405020304" pitchFamily="18" charset="0"/>
                <a:cs typeface="Times New Roman" panose="02020603050405020304" pitchFamily="18" charset="0"/>
              </a:rPr>
              <a:t>17</a:t>
            </a:r>
          </a:p>
        </p:txBody>
      </p:sp>
      <p:cxnSp>
        <p:nvCxnSpPr>
          <p:cNvPr id="37" name="Straight Connector 36">
            <a:extLst>
              <a:ext uri="{FF2B5EF4-FFF2-40B4-BE49-F238E27FC236}">
                <a16:creationId xmlns:a16="http://schemas.microsoft.com/office/drawing/2014/main" id="{00C6027B-6AB3-1490-FC6F-1E21CD417270}"/>
              </a:ext>
            </a:extLst>
          </p:cNvPr>
          <p:cNvCxnSpPr>
            <a:cxnSpLocks/>
          </p:cNvCxnSpPr>
          <p:nvPr/>
        </p:nvCxnSpPr>
        <p:spPr>
          <a:xfrm>
            <a:off x="591127" y="475672"/>
            <a:ext cx="0" cy="6382328"/>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50" name="Rectangle 49">
            <a:hlinkClick r:id="rId5" action="ppaction://hlinksldjump"/>
            <a:extLst>
              <a:ext uri="{FF2B5EF4-FFF2-40B4-BE49-F238E27FC236}">
                <a16:creationId xmlns:a16="http://schemas.microsoft.com/office/drawing/2014/main" id="{8456765B-E0BA-E883-62D4-6A83DF9AABC6}"/>
              </a:ext>
            </a:extLst>
          </p:cNvPr>
          <p:cNvSpPr/>
          <p:nvPr/>
        </p:nvSpPr>
        <p:spPr>
          <a:xfrm>
            <a:off x="1507027" y="-4618"/>
            <a:ext cx="169825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1" name="TextBox 50">
            <a:hlinkClick r:id="rId5" action="ppaction://hlinksldjump"/>
            <a:extLst>
              <a:ext uri="{FF2B5EF4-FFF2-40B4-BE49-F238E27FC236}">
                <a16:creationId xmlns:a16="http://schemas.microsoft.com/office/drawing/2014/main" id="{6733445F-F4B6-0236-7E5C-326ADF627252}"/>
              </a:ext>
            </a:extLst>
          </p:cNvPr>
          <p:cNvSpPr txBox="1"/>
          <p:nvPr/>
        </p:nvSpPr>
        <p:spPr>
          <a:xfrm>
            <a:off x="1838670" y="55479"/>
            <a:ext cx="137103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contents.mm</a:t>
            </a:r>
          </a:p>
        </p:txBody>
      </p:sp>
      <p:pic>
        <p:nvPicPr>
          <p:cNvPr id="52" name="Picture 51">
            <a:hlinkClick r:id="rId5" action="ppaction://hlinksldjump"/>
            <a:extLst>
              <a:ext uri="{FF2B5EF4-FFF2-40B4-BE49-F238E27FC236}">
                <a16:creationId xmlns:a16="http://schemas.microsoft.com/office/drawing/2014/main" id="{77E56645-35B2-1F50-4B80-AB33F3176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863" y="120985"/>
            <a:ext cx="220808" cy="234494"/>
          </a:xfrm>
          <a:prstGeom prst="rect">
            <a:avLst/>
          </a:prstGeom>
        </p:spPr>
      </p:pic>
      <p:sp>
        <p:nvSpPr>
          <p:cNvPr id="53" name="Rectangle 52">
            <a:hlinkClick r:id="rId6" action="ppaction://hlinksldjump"/>
            <a:extLst>
              <a:ext uri="{FF2B5EF4-FFF2-40B4-BE49-F238E27FC236}">
                <a16:creationId xmlns:a16="http://schemas.microsoft.com/office/drawing/2014/main" id="{645525BC-8973-7E6F-610F-BBD43E58699A}"/>
              </a:ext>
            </a:extLst>
          </p:cNvPr>
          <p:cNvSpPr/>
          <p:nvPr/>
        </p:nvSpPr>
        <p:spPr>
          <a:xfrm>
            <a:off x="3207891" y="-4618"/>
            <a:ext cx="2280711"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4" name="TextBox 53">
            <a:hlinkClick r:id="rId6" action="ppaction://hlinksldjump"/>
            <a:extLst>
              <a:ext uri="{FF2B5EF4-FFF2-40B4-BE49-F238E27FC236}">
                <a16:creationId xmlns:a16="http://schemas.microsoft.com/office/drawing/2014/main" id="{0A9C144F-E08E-3548-BB0A-1BF339CDA328}"/>
              </a:ext>
            </a:extLst>
          </p:cNvPr>
          <p:cNvSpPr txBox="1"/>
          <p:nvPr/>
        </p:nvSpPr>
        <p:spPr>
          <a:xfrm>
            <a:off x="3513859" y="46243"/>
            <a:ext cx="19747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version control.mm</a:t>
            </a:r>
          </a:p>
        </p:txBody>
      </p:sp>
      <p:pic>
        <p:nvPicPr>
          <p:cNvPr id="55" name="Picture 54">
            <a:hlinkClick r:id="rId6" action="ppaction://hlinksldjump"/>
            <a:extLst>
              <a:ext uri="{FF2B5EF4-FFF2-40B4-BE49-F238E27FC236}">
                <a16:creationId xmlns:a16="http://schemas.microsoft.com/office/drawing/2014/main" id="{EB337BEE-620A-FE24-2C77-3C1D84403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411" y="120985"/>
            <a:ext cx="220808" cy="234494"/>
          </a:xfrm>
          <a:prstGeom prst="rect">
            <a:avLst/>
          </a:prstGeom>
        </p:spPr>
      </p:pic>
      <p:sp>
        <p:nvSpPr>
          <p:cNvPr id="56" name="Rectangle 55">
            <a:hlinkClick r:id="rId7" action="ppaction://hlinksldjump"/>
            <a:extLst>
              <a:ext uri="{FF2B5EF4-FFF2-40B4-BE49-F238E27FC236}">
                <a16:creationId xmlns:a16="http://schemas.microsoft.com/office/drawing/2014/main" id="{DDC08646-E1B8-DBF0-4D0C-3FD7ED217529}"/>
              </a:ext>
            </a:extLst>
          </p:cNvPr>
          <p:cNvSpPr/>
          <p:nvPr/>
        </p:nvSpPr>
        <p:spPr>
          <a:xfrm>
            <a:off x="5484613" y="-4618"/>
            <a:ext cx="1218786"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57" name="TextBox 56">
            <a:hlinkClick r:id="rId7" action="ppaction://hlinksldjump"/>
            <a:extLst>
              <a:ext uri="{FF2B5EF4-FFF2-40B4-BE49-F238E27FC236}">
                <a16:creationId xmlns:a16="http://schemas.microsoft.com/office/drawing/2014/main" id="{8DBA4581-92D9-F014-DE13-B3A055AC85B5}"/>
              </a:ext>
            </a:extLst>
          </p:cNvPr>
          <p:cNvSpPr txBox="1"/>
          <p:nvPr/>
        </p:nvSpPr>
        <p:spPr>
          <a:xfrm>
            <a:off x="5816255" y="55479"/>
            <a:ext cx="887143"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git.mm</a:t>
            </a:r>
          </a:p>
        </p:txBody>
      </p:sp>
      <p:pic>
        <p:nvPicPr>
          <p:cNvPr id="58" name="Picture 57">
            <a:hlinkClick r:id="rId7" action="ppaction://hlinksldjump"/>
            <a:extLst>
              <a:ext uri="{FF2B5EF4-FFF2-40B4-BE49-F238E27FC236}">
                <a16:creationId xmlns:a16="http://schemas.microsoft.com/office/drawing/2014/main" id="{41C40365-9FDB-F56D-A182-AE9E470F8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448" y="120985"/>
            <a:ext cx="220808" cy="234494"/>
          </a:xfrm>
          <a:prstGeom prst="rect">
            <a:avLst/>
          </a:prstGeom>
        </p:spPr>
      </p:pic>
      <p:sp>
        <p:nvSpPr>
          <p:cNvPr id="59" name="Rectangle 58">
            <a:hlinkClick r:id="rId8" action="ppaction://hlinksldjump"/>
            <a:extLst>
              <a:ext uri="{FF2B5EF4-FFF2-40B4-BE49-F238E27FC236}">
                <a16:creationId xmlns:a16="http://schemas.microsoft.com/office/drawing/2014/main" id="{7AF31424-FC35-6F00-1154-ADF26CA13345}"/>
              </a:ext>
            </a:extLst>
          </p:cNvPr>
          <p:cNvSpPr/>
          <p:nvPr/>
        </p:nvSpPr>
        <p:spPr>
          <a:xfrm>
            <a:off x="6703399" y="-4618"/>
            <a:ext cx="1532370"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0" name="TextBox 59">
            <a:hlinkClick r:id="rId8" action="ppaction://hlinksldjump"/>
            <a:extLst>
              <a:ext uri="{FF2B5EF4-FFF2-40B4-BE49-F238E27FC236}">
                <a16:creationId xmlns:a16="http://schemas.microsoft.com/office/drawing/2014/main" id="{EE34904C-CAF4-9952-4918-FC493BB48D4C}"/>
              </a:ext>
            </a:extLst>
          </p:cNvPr>
          <p:cNvSpPr txBox="1"/>
          <p:nvPr/>
        </p:nvSpPr>
        <p:spPr>
          <a:xfrm>
            <a:off x="7035042" y="55479"/>
            <a:ext cx="1200726"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github.mm</a:t>
            </a:r>
          </a:p>
        </p:txBody>
      </p:sp>
      <p:pic>
        <p:nvPicPr>
          <p:cNvPr id="61" name="Picture 60">
            <a:hlinkClick r:id="rId8" action="ppaction://hlinksldjump"/>
            <a:extLst>
              <a:ext uri="{FF2B5EF4-FFF2-40B4-BE49-F238E27FC236}">
                <a16:creationId xmlns:a16="http://schemas.microsoft.com/office/drawing/2014/main" id="{A415167E-89A7-03D1-3A45-1A595086E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234" y="120985"/>
            <a:ext cx="220808" cy="234494"/>
          </a:xfrm>
          <a:prstGeom prst="rect">
            <a:avLst/>
          </a:prstGeom>
        </p:spPr>
      </p:pic>
      <p:sp>
        <p:nvSpPr>
          <p:cNvPr id="62" name="Rectangle 61">
            <a:hlinkClick r:id="rId9" action="ppaction://hlinksldjump"/>
            <a:extLst>
              <a:ext uri="{FF2B5EF4-FFF2-40B4-BE49-F238E27FC236}">
                <a16:creationId xmlns:a16="http://schemas.microsoft.com/office/drawing/2014/main" id="{8BC89370-6F18-02C6-D5B4-41486B3CC828}"/>
              </a:ext>
            </a:extLst>
          </p:cNvPr>
          <p:cNvSpPr/>
          <p:nvPr/>
        </p:nvSpPr>
        <p:spPr>
          <a:xfrm>
            <a:off x="8235768" y="-4618"/>
            <a:ext cx="2017774" cy="471055"/>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3" name="TextBox 62">
            <a:hlinkClick r:id="rId9" action="ppaction://hlinksldjump"/>
            <a:extLst>
              <a:ext uri="{FF2B5EF4-FFF2-40B4-BE49-F238E27FC236}">
                <a16:creationId xmlns:a16="http://schemas.microsoft.com/office/drawing/2014/main" id="{B40E07B4-5624-C620-85BD-D422D5583E36}"/>
              </a:ext>
            </a:extLst>
          </p:cNvPr>
          <p:cNvSpPr txBox="1"/>
          <p:nvPr/>
        </p:nvSpPr>
        <p:spPr>
          <a:xfrm>
            <a:off x="8567411" y="55479"/>
            <a:ext cx="1686131"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conclusion.mm</a:t>
            </a:r>
          </a:p>
        </p:txBody>
      </p:sp>
      <p:pic>
        <p:nvPicPr>
          <p:cNvPr id="64" name="Picture 63">
            <a:hlinkClick r:id="rId9" action="ppaction://hlinksldjump"/>
            <a:extLst>
              <a:ext uri="{FF2B5EF4-FFF2-40B4-BE49-F238E27FC236}">
                <a16:creationId xmlns:a16="http://schemas.microsoft.com/office/drawing/2014/main" id="{A777137F-F0E7-CAF0-7C87-EA048F0F1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6604" y="120985"/>
            <a:ext cx="220808" cy="234494"/>
          </a:xfrm>
          <a:prstGeom prst="rect">
            <a:avLst/>
          </a:prstGeom>
        </p:spPr>
      </p:pic>
      <p:sp>
        <p:nvSpPr>
          <p:cNvPr id="68" name="Rectangle 67">
            <a:extLst>
              <a:ext uri="{FF2B5EF4-FFF2-40B4-BE49-F238E27FC236}">
                <a16:creationId xmlns:a16="http://schemas.microsoft.com/office/drawing/2014/main" id="{DAF49175-5745-E91B-7FCA-AA4984F052A4}"/>
              </a:ext>
            </a:extLst>
          </p:cNvPr>
          <p:cNvSpPr/>
          <p:nvPr/>
        </p:nvSpPr>
        <p:spPr>
          <a:xfrm>
            <a:off x="10253542" y="-9236"/>
            <a:ext cx="1976558" cy="471055"/>
          </a:xfrm>
          <a:prstGeom prst="rect">
            <a:avLst/>
          </a:prstGeom>
          <a:solidFill>
            <a:schemeClr val="tx1">
              <a:lumMod val="75000"/>
              <a:lumOff val="2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69" name="TextBox 68">
            <a:extLst>
              <a:ext uri="{FF2B5EF4-FFF2-40B4-BE49-F238E27FC236}">
                <a16:creationId xmlns:a16="http://schemas.microsoft.com/office/drawing/2014/main" id="{E727C081-F050-23E8-3E51-B31F7B83C404}"/>
              </a:ext>
            </a:extLst>
          </p:cNvPr>
          <p:cNvSpPr txBox="1"/>
          <p:nvPr/>
        </p:nvSpPr>
        <p:spPr>
          <a:xfrm>
            <a:off x="10596328" y="55541"/>
            <a:ext cx="1392969" cy="369332"/>
          </a:xfrm>
          <a:prstGeom prst="rect">
            <a:avLst/>
          </a:prstGeom>
          <a:noFill/>
        </p:spPr>
        <p:txBody>
          <a:bodyPr wrap="square" rtlCol="0">
            <a:spAutoFit/>
          </a:bodyPr>
          <a:lstStyle/>
          <a:p>
            <a:r>
              <a:rPr lang="sr-Latn-RS" dirty="0">
                <a:solidFill>
                  <a:schemeClr val="bg1"/>
                </a:solidFill>
                <a:latin typeface="Times New Roman" panose="02020603050405020304" pitchFamily="18" charset="0"/>
                <a:cs typeface="Times New Roman" panose="02020603050405020304" pitchFamily="18" charset="0"/>
              </a:rPr>
              <a:t>contact.mm</a:t>
            </a:r>
          </a:p>
        </p:txBody>
      </p:sp>
      <p:pic>
        <p:nvPicPr>
          <p:cNvPr id="70" name="Picture 69">
            <a:extLst>
              <a:ext uri="{FF2B5EF4-FFF2-40B4-BE49-F238E27FC236}">
                <a16:creationId xmlns:a16="http://schemas.microsoft.com/office/drawing/2014/main" id="{A1CBAFFA-8C49-E09A-04DA-CD71C723F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4376" y="112362"/>
            <a:ext cx="236511" cy="246329"/>
          </a:xfrm>
          <a:prstGeom prst="rect">
            <a:avLst/>
          </a:prstGeom>
        </p:spPr>
      </p:pic>
      <p:sp>
        <p:nvSpPr>
          <p:cNvPr id="2" name="TextBox 1">
            <a:extLst>
              <a:ext uri="{FF2B5EF4-FFF2-40B4-BE49-F238E27FC236}">
                <a16:creationId xmlns:a16="http://schemas.microsoft.com/office/drawing/2014/main" id="{0DD31D61-972B-5D30-C7B3-A44C1AF365AC}"/>
              </a:ext>
            </a:extLst>
          </p:cNvPr>
          <p:cNvSpPr txBox="1"/>
          <p:nvPr/>
        </p:nvSpPr>
        <p:spPr>
          <a:xfrm>
            <a:off x="865702" y="620884"/>
            <a:ext cx="10376119" cy="6124754"/>
          </a:xfrm>
          <a:prstGeom prst="rect">
            <a:avLst/>
          </a:prstGeom>
          <a:noFill/>
        </p:spPr>
        <p:txBody>
          <a:bodyPr wrap="square" rtlCol="0">
            <a:spAutoFit/>
          </a:bodyPr>
          <a:lstStyle/>
          <a:p>
            <a:r>
              <a:rPr lang="sr-Latn-RS" sz="2000" dirty="0">
                <a:solidFill>
                  <a:srgbClr val="43FF47"/>
                </a:solidFill>
                <a:latin typeface="Consolas" panose="020B0609020204030204" pitchFamily="49" charset="0"/>
                <a:cs typeface="Times New Roman" panose="02020603050405020304" pitchFamily="18" charset="0"/>
              </a:rPr>
              <a:t>&lt;contact&gt; </a:t>
            </a:r>
          </a:p>
          <a:p>
            <a:endParaRPr lang="sr-Latn-RS" sz="2000" dirty="0">
              <a:solidFill>
                <a:srgbClr val="43FF47"/>
              </a:solidFill>
              <a:latin typeface="Consolas" panose="020B0609020204030204" pitchFamily="49" charset="0"/>
              <a:cs typeface="Times New Roman" panose="02020603050405020304" pitchFamily="18" charset="0"/>
            </a:endParaRPr>
          </a:p>
          <a:p>
            <a:endParaRPr lang="sr-Latn-RS" sz="2000" dirty="0">
              <a:solidFill>
                <a:srgbClr val="43FF47"/>
              </a:solidFill>
              <a:latin typeface="Consolas" panose="020B0609020204030204" pitchFamily="49" charset="0"/>
              <a:cs typeface="Times New Roman" panose="02020603050405020304" pitchFamily="18" charset="0"/>
            </a:endParaRPr>
          </a:p>
          <a:p>
            <a:r>
              <a:rPr lang="sr-Latn-RS" sz="2000" dirty="0">
                <a:solidFill>
                  <a:srgbClr val="43FF47"/>
                </a:solidFill>
                <a:latin typeface="Consolas" panose="020B0609020204030204" pitchFamily="49" charset="0"/>
                <a:cs typeface="Times New Roman" panose="02020603050405020304" pitchFamily="18" charset="0"/>
              </a:rPr>
              <a:t>	&lt;email&gt;</a:t>
            </a:r>
          </a:p>
          <a:p>
            <a:r>
              <a:rPr lang="sr-Latn-RS" sz="2000" dirty="0">
                <a:solidFill>
                  <a:schemeClr val="bg1"/>
                </a:solidFill>
                <a:latin typeface="Consolas" panose="020B0609020204030204" pitchFamily="49" charset="0"/>
                <a:cs typeface="Times New Roman" panose="02020603050405020304" pitchFamily="18" charset="0"/>
              </a:rPr>
              <a:t>			</a:t>
            </a:r>
            <a:r>
              <a:rPr lang="sr-Latn-RS" sz="2400" dirty="0">
                <a:solidFill>
                  <a:schemeClr val="bg1"/>
                </a:solidFill>
                <a:latin typeface="Consolas" panose="020B0609020204030204" pitchFamily="49" charset="0"/>
                <a:cs typeface="Times New Roman" panose="02020603050405020304" pitchFamily="18" charset="0"/>
              </a:rPr>
              <a:t>milojevicm374@gmail.com</a:t>
            </a:r>
            <a:endParaRPr lang="sr-Latn-RS" sz="2400" dirty="0">
              <a:solidFill>
                <a:srgbClr val="43FF47"/>
              </a:solidFill>
              <a:latin typeface="Consolas" panose="020B0609020204030204" pitchFamily="49" charset="0"/>
              <a:cs typeface="Times New Roman" panose="02020603050405020304" pitchFamily="18" charset="0"/>
            </a:endParaRPr>
          </a:p>
          <a:p>
            <a:r>
              <a:rPr lang="sr-Latn-RS" sz="2000" dirty="0">
                <a:solidFill>
                  <a:srgbClr val="43FF47"/>
                </a:solidFill>
                <a:latin typeface="Consolas" panose="020B0609020204030204" pitchFamily="49" charset="0"/>
                <a:cs typeface="Times New Roman" panose="02020603050405020304" pitchFamily="18" charset="0"/>
              </a:rPr>
              <a:t>	&lt;/email&gt; </a:t>
            </a:r>
          </a:p>
          <a:p>
            <a:endParaRPr lang="sr-Latn-RS" sz="2000" dirty="0">
              <a:solidFill>
                <a:srgbClr val="43FF47"/>
              </a:solidFill>
              <a:latin typeface="Consolas" panose="020B0609020204030204" pitchFamily="49" charset="0"/>
              <a:cs typeface="Times New Roman" panose="02020603050405020304" pitchFamily="18" charset="0"/>
            </a:endParaRPr>
          </a:p>
          <a:p>
            <a:endParaRPr lang="sr-Latn-RS" sz="2000" dirty="0">
              <a:solidFill>
                <a:srgbClr val="43FF47"/>
              </a:solidFill>
              <a:latin typeface="Consolas" panose="020B0609020204030204" pitchFamily="49" charset="0"/>
              <a:cs typeface="Times New Roman" panose="02020603050405020304" pitchFamily="18" charset="0"/>
            </a:endParaRPr>
          </a:p>
          <a:p>
            <a:pPr lvl="2"/>
            <a:r>
              <a:rPr lang="sr-Latn-RS" sz="2000" dirty="0">
                <a:solidFill>
                  <a:srgbClr val="43FF47"/>
                </a:solidFill>
                <a:latin typeface="Consolas" panose="020B0609020204030204" pitchFamily="49" charset="0"/>
                <a:cs typeface="Times New Roman" panose="02020603050405020304" pitchFamily="18" charset="0"/>
              </a:rPr>
              <a:t>&lt;phone&gt;</a:t>
            </a:r>
          </a:p>
          <a:p>
            <a:pPr lvl="2"/>
            <a:r>
              <a:rPr lang="sr-Latn-RS" sz="2000" dirty="0">
                <a:solidFill>
                  <a:schemeClr val="bg1"/>
                </a:solidFill>
                <a:latin typeface="Consolas" panose="020B0609020204030204" pitchFamily="49" charset="0"/>
                <a:cs typeface="Times New Roman" panose="02020603050405020304" pitchFamily="18" charset="0"/>
              </a:rPr>
              <a:t>		</a:t>
            </a:r>
            <a:r>
              <a:rPr lang="sr-Latn-RS" sz="2400" dirty="0">
                <a:solidFill>
                  <a:schemeClr val="bg1"/>
                </a:solidFill>
                <a:latin typeface="Consolas" panose="020B0609020204030204" pitchFamily="49" charset="0"/>
                <a:cs typeface="Times New Roman" panose="02020603050405020304" pitchFamily="18" charset="0"/>
              </a:rPr>
              <a:t>064/97-811-91</a:t>
            </a:r>
            <a:endParaRPr lang="sr-Latn-RS" sz="2000" dirty="0">
              <a:solidFill>
                <a:srgbClr val="43FF47"/>
              </a:solidFill>
              <a:latin typeface="Consolas" panose="020B0609020204030204" pitchFamily="49" charset="0"/>
              <a:cs typeface="Times New Roman" panose="02020603050405020304" pitchFamily="18" charset="0"/>
            </a:endParaRPr>
          </a:p>
          <a:p>
            <a:pPr lvl="1"/>
            <a:r>
              <a:rPr lang="sr-Latn-RS" sz="2000" dirty="0">
                <a:solidFill>
                  <a:srgbClr val="43FF47"/>
                </a:solidFill>
                <a:latin typeface="Consolas" panose="020B0609020204030204" pitchFamily="49" charset="0"/>
                <a:cs typeface="Times New Roman" panose="02020603050405020304" pitchFamily="18" charset="0"/>
              </a:rPr>
              <a:t>	&lt;/phone&gt;</a:t>
            </a:r>
          </a:p>
          <a:p>
            <a:pPr lvl="2"/>
            <a:endParaRPr lang="sr-Latn-RS" sz="2000" dirty="0">
              <a:solidFill>
                <a:schemeClr val="bg1"/>
              </a:solidFill>
              <a:latin typeface="Consolas" panose="020B0609020204030204" pitchFamily="49" charset="0"/>
              <a:cs typeface="Times New Roman" panose="02020603050405020304" pitchFamily="18" charset="0"/>
            </a:endParaRPr>
          </a:p>
          <a:p>
            <a:pPr lvl="2"/>
            <a:endParaRPr lang="sr-Latn-RS" sz="2000" dirty="0">
              <a:solidFill>
                <a:schemeClr val="bg1"/>
              </a:solidFill>
              <a:latin typeface="Consolas" panose="020B0609020204030204" pitchFamily="49" charset="0"/>
              <a:cs typeface="Times New Roman" panose="02020603050405020304" pitchFamily="18" charset="0"/>
            </a:endParaRPr>
          </a:p>
          <a:p>
            <a:pPr lvl="2"/>
            <a:r>
              <a:rPr lang="sr-Latn-RS" sz="2000" dirty="0">
                <a:solidFill>
                  <a:srgbClr val="43FF47"/>
                </a:solidFill>
                <a:latin typeface="Consolas" panose="020B0609020204030204" pitchFamily="49" charset="0"/>
                <a:cs typeface="Times New Roman" panose="02020603050405020304" pitchFamily="18" charset="0"/>
              </a:rPr>
              <a:t>&lt;instagram&gt;</a:t>
            </a:r>
          </a:p>
          <a:p>
            <a:pPr lvl="2"/>
            <a:r>
              <a:rPr lang="sr-Latn-RS" sz="2000" dirty="0">
                <a:solidFill>
                  <a:schemeClr val="bg1"/>
                </a:solidFill>
                <a:latin typeface="Consolas" panose="020B0609020204030204" pitchFamily="49" charset="0"/>
                <a:cs typeface="Times New Roman" panose="02020603050405020304" pitchFamily="18" charset="0"/>
              </a:rPr>
              <a:t>		</a:t>
            </a:r>
            <a:r>
              <a:rPr lang="sr-Latn-RS" sz="2400" dirty="0">
                <a:solidFill>
                  <a:schemeClr val="bg1"/>
                </a:solidFill>
                <a:latin typeface="Consolas" panose="020B0609020204030204" pitchFamily="49" charset="0"/>
                <a:cs typeface="Times New Roman" panose="02020603050405020304" pitchFamily="18" charset="0"/>
              </a:rPr>
              <a:t>@milojevicmihajlo</a:t>
            </a:r>
            <a:endParaRPr lang="sr-Latn-RS" sz="2000" dirty="0">
              <a:solidFill>
                <a:srgbClr val="43FF47"/>
              </a:solidFill>
              <a:latin typeface="Consolas" panose="020B0609020204030204" pitchFamily="49" charset="0"/>
              <a:cs typeface="Times New Roman" panose="02020603050405020304" pitchFamily="18" charset="0"/>
            </a:endParaRPr>
          </a:p>
          <a:p>
            <a:pPr lvl="1"/>
            <a:r>
              <a:rPr lang="sr-Latn-RS" sz="2000" dirty="0">
                <a:solidFill>
                  <a:srgbClr val="43FF47"/>
                </a:solidFill>
                <a:latin typeface="Consolas" panose="020B0609020204030204" pitchFamily="49" charset="0"/>
                <a:cs typeface="Times New Roman" panose="02020603050405020304" pitchFamily="18" charset="0"/>
              </a:rPr>
              <a:t>	&lt;/instagram&gt;</a:t>
            </a:r>
            <a:endParaRPr lang="sr-Latn-RS" sz="2000" dirty="0">
              <a:solidFill>
                <a:schemeClr val="bg1"/>
              </a:solidFill>
              <a:latin typeface="Consolas" panose="020B0609020204030204" pitchFamily="49" charset="0"/>
              <a:cs typeface="Times New Roman" panose="02020603050405020304" pitchFamily="18" charset="0"/>
            </a:endParaRPr>
          </a:p>
          <a:p>
            <a:endParaRPr lang="sr-Latn-RS" sz="2000" dirty="0">
              <a:solidFill>
                <a:schemeClr val="bg1"/>
              </a:solidFill>
              <a:latin typeface="Consolas" panose="020B0609020204030204" pitchFamily="49" charset="0"/>
              <a:cs typeface="Times New Roman" panose="02020603050405020304" pitchFamily="18" charset="0"/>
            </a:endParaRPr>
          </a:p>
          <a:p>
            <a:endParaRPr lang="sr-Latn-RS" sz="2000" dirty="0">
              <a:solidFill>
                <a:schemeClr val="bg1"/>
              </a:solidFill>
              <a:latin typeface="Consolas" panose="020B0609020204030204" pitchFamily="49" charset="0"/>
              <a:cs typeface="Times New Roman" panose="02020603050405020304" pitchFamily="18" charset="0"/>
            </a:endParaRPr>
          </a:p>
          <a:p>
            <a:r>
              <a:rPr lang="sr-Latn-RS" sz="2000" dirty="0">
                <a:solidFill>
                  <a:srgbClr val="43FF47"/>
                </a:solidFill>
                <a:latin typeface="Consolas" panose="020B0609020204030204" pitchFamily="49" charset="0"/>
                <a:cs typeface="Times New Roman" panose="02020603050405020304" pitchFamily="18" charset="0"/>
              </a:rPr>
              <a:t>&lt;/contact&gt;</a:t>
            </a:r>
          </a:p>
        </p:txBody>
      </p:sp>
    </p:spTree>
    <p:extLst>
      <p:ext uri="{BB962C8B-B14F-4D97-AF65-F5344CB8AC3E}">
        <p14:creationId xmlns:p14="http://schemas.microsoft.com/office/powerpoint/2010/main" val="288548666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TotalTime>
  <Words>1083</Words>
  <Application>Microsoft Office PowerPoint</Application>
  <PresentationFormat>Widescreen</PresentationFormat>
  <Paragraphs>296</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Consolas</vt:lpstr>
      <vt:lpstr>Segoe UI Emoji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Mihajlo Milojevic</dc:creator>
  <cp:lastModifiedBy>Mihajlo Milojevic</cp:lastModifiedBy>
  <cp:revision>10</cp:revision>
  <dcterms:created xsi:type="dcterms:W3CDTF">2023-11-15T12:24:39Z</dcterms:created>
  <dcterms:modified xsi:type="dcterms:W3CDTF">2023-12-19T00:17:50Z</dcterms:modified>
</cp:coreProperties>
</file>